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3"/>
  </p:notesMasterIdLst>
  <p:sldIdLst>
    <p:sldId id="299" r:id="rId2"/>
  </p:sldIdLst>
  <p:sldSz cx="9144000" cy="5143500" type="screen16x9"/>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40">
          <p15:clr>
            <a:srgbClr val="A4A3A4"/>
          </p15:clr>
        </p15:guide>
        <p15:guide id="2" pos="288">
          <p15:clr>
            <a:srgbClr val="A4A3A4"/>
          </p15:clr>
        </p15:guide>
        <p15:guide id="3" orient="horz" pos="1140">
          <p15:clr>
            <a:srgbClr val="A4A3A4"/>
          </p15:clr>
        </p15:guide>
        <p15:guide id="4" pos="2064">
          <p15:clr>
            <a:srgbClr val="A4A3A4"/>
          </p15:clr>
        </p15:guide>
        <p15:guide id="5" pos="3840">
          <p15:clr>
            <a:srgbClr val="A4A3A4"/>
          </p15:clr>
        </p15:guide>
        <p15:guide id="6" pos="5352">
          <p15:clr>
            <a:srgbClr val="A4A3A4"/>
          </p15:clr>
        </p15:guide>
        <p15:guide id="7" pos="3600">
          <p15:clr>
            <a:srgbClr val="A4A3A4"/>
          </p15:clr>
        </p15:guide>
        <p15:guide id="8" pos="88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A7ktWHJz/R813yIZurKnq2LbF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1"/>
    <p:restoredTop sz="83221"/>
  </p:normalViewPr>
  <p:slideViewPr>
    <p:cSldViewPr snapToGrid="0">
      <p:cViewPr varScale="1">
        <p:scale>
          <a:sx n="166" d="100"/>
          <a:sy n="166" d="100"/>
        </p:scale>
        <p:origin x="3624" y="184"/>
      </p:cViewPr>
      <p:guideLst>
        <p:guide orient="horz" pos="1740"/>
        <p:guide pos="288"/>
        <p:guide orient="horz" pos="1140"/>
        <p:guide pos="2064"/>
        <p:guide pos="3840"/>
        <p:guide pos="5352"/>
        <p:guide pos="3600"/>
        <p:guide pos="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notesMaster" Target="notesMasters/notesMaster1.xml"/><Relationship Id="rId7" Type="http://schemas.openxmlformats.org/officeDocument/2006/relationships/font" Target="fonts/font4.fntdata"/><Relationship Id="rId59"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58" Type="http://schemas.openxmlformats.org/officeDocument/2006/relationships/presProps" Target="presProps.xml"/><Relationship Id="rId5" Type="http://schemas.openxmlformats.org/officeDocument/2006/relationships/font" Target="fonts/font2.fntdata"/><Relationship Id="rId57" Type="http://customschemas.google.com/relationships/presentationmetadata" Target="metadata"/><Relationship Id="rId61" Type="http://schemas.openxmlformats.org/officeDocument/2006/relationships/tableStyles" Target="tableStyles.xml"/><Relationship Id="rId6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sz="900" b="0" i="0" u="none" strike="noStrike" cap="none" dirty="0">
                <a:solidFill>
                  <a:schemeClr val="dk1"/>
                </a:solidFill>
                <a:effectLst/>
                <a:latin typeface="Calibri"/>
                <a:ea typeface="Calibri"/>
                <a:cs typeface="Calibri"/>
                <a:sym typeface="Calibri"/>
              </a:rPr>
              <a:t> </a:t>
            </a:r>
          </a:p>
          <a:p>
            <a:r>
              <a:rPr lang="en-US" sz="900" b="1" i="0" u="none" strike="noStrike" cap="none" dirty="0">
                <a:solidFill>
                  <a:schemeClr val="dk1"/>
                </a:solidFill>
                <a:effectLst/>
                <a:latin typeface="Calibri"/>
                <a:ea typeface="Calibri"/>
                <a:cs typeface="Calibri"/>
                <a:sym typeface="Calibri"/>
              </a:rPr>
              <a:t>1.  </a:t>
            </a:r>
            <a:r>
              <a:rPr lang="en-US" sz="900" b="1" i="0" u="none" strike="noStrike" cap="none" dirty="0" err="1">
                <a:solidFill>
                  <a:schemeClr val="dk1"/>
                </a:solidFill>
                <a:effectLst/>
                <a:latin typeface="Calibri"/>
                <a:ea typeface="Calibri"/>
                <a:cs typeface="Calibri"/>
                <a:sym typeface="Calibri"/>
              </a:rPr>
              <a:t>SmartID</a:t>
            </a:r>
            <a:r>
              <a:rPr lang="en-US" sz="900" b="1" i="0" u="none" strike="noStrike" cap="none" dirty="0">
                <a:solidFill>
                  <a:schemeClr val="dk1"/>
                </a:solidFill>
                <a:effectLst/>
                <a:latin typeface="Calibri"/>
                <a:ea typeface="Calibri"/>
                <a:cs typeface="Calibri"/>
                <a:sym typeface="Calibri"/>
              </a:rPr>
              <a:t>:</a:t>
            </a:r>
            <a:r>
              <a:rPr lang="en-US" sz="900" b="0" i="0" u="none" strike="noStrike" cap="none" dirty="0">
                <a:solidFill>
                  <a:schemeClr val="dk1"/>
                </a:solidFill>
                <a:effectLst/>
                <a:latin typeface="Calibri"/>
                <a:ea typeface="Calibri"/>
                <a:cs typeface="Calibri"/>
                <a:sym typeface="Calibri"/>
              </a:rPr>
              <a:t> Recognizes driver facial features and immediately assigns and aligns trip data with drivers vs. vehicles. This solution provides more accurate reporting and event tracking without any additional hardware, key fobs or driver ID codes.</a:t>
            </a:r>
          </a:p>
          <a:p>
            <a:r>
              <a:rPr lang="en-US" sz="900" b="0" i="0" u="none" strike="noStrike" cap="none" dirty="0">
                <a:solidFill>
                  <a:schemeClr val="dk1"/>
                </a:solidFill>
                <a:effectLst/>
                <a:latin typeface="Calibri"/>
                <a:ea typeface="Calibri"/>
                <a:cs typeface="Calibri"/>
                <a:sym typeface="Calibri"/>
              </a:rPr>
              <a:t> </a:t>
            </a:r>
          </a:p>
          <a:p>
            <a:r>
              <a:rPr lang="en-US" sz="900" b="1" i="0" u="none" strike="noStrike" cap="none" dirty="0">
                <a:solidFill>
                  <a:schemeClr val="dk1"/>
                </a:solidFill>
                <a:effectLst/>
                <a:latin typeface="Calibri"/>
                <a:ea typeface="Calibri"/>
                <a:cs typeface="Calibri"/>
                <a:sym typeface="Calibri"/>
              </a:rPr>
              <a:t>2.  CARE</a:t>
            </a:r>
            <a:r>
              <a:rPr lang="en-US" sz="900" b="0" i="0" u="none" strike="noStrike" cap="none" dirty="0">
                <a:solidFill>
                  <a:schemeClr val="dk1"/>
                </a:solidFill>
                <a:effectLst/>
                <a:latin typeface="Calibri"/>
                <a:ea typeface="Calibri"/>
                <a:cs typeface="Calibri"/>
                <a:sym typeface="Calibri"/>
              </a:rPr>
              <a:t> </a:t>
            </a:r>
            <a:r>
              <a:rPr lang="en-US" sz="900" b="1" i="0" u="none" strike="noStrike" cap="none" dirty="0">
                <a:solidFill>
                  <a:schemeClr val="dk1"/>
                </a:solidFill>
                <a:effectLst/>
                <a:latin typeface="Calibri"/>
                <a:ea typeface="Calibri"/>
                <a:cs typeface="Calibri"/>
                <a:sym typeface="Calibri"/>
              </a:rPr>
              <a:t>(Computer Analyzed Risk Evaluation):</a:t>
            </a:r>
            <a:r>
              <a:rPr lang="en-US" sz="900" b="0" i="0" u="none" strike="noStrike" cap="none" dirty="0">
                <a:solidFill>
                  <a:schemeClr val="dk1"/>
                </a:solidFill>
                <a:effectLst/>
                <a:latin typeface="Calibri"/>
                <a:ea typeface="Calibri"/>
                <a:cs typeface="Calibri"/>
                <a:sym typeface="Calibri"/>
              </a:rPr>
              <a:t> Determines if fatigue or distraction was involved in triggered driving events. This solution empowers fleet managers to better hone their focus on critical events. </a:t>
            </a:r>
          </a:p>
          <a:p>
            <a:endParaRPr lang="en-US" sz="900" b="0" i="0" u="none" strike="noStrike" cap="none" dirty="0">
              <a:solidFill>
                <a:schemeClr val="dk1"/>
              </a:solidFill>
              <a:effectLst/>
              <a:latin typeface="Calibri"/>
              <a:ea typeface="Calibri"/>
              <a:cs typeface="Calibri"/>
              <a:sym typeface="Calibri"/>
            </a:endParaRPr>
          </a:p>
          <a:p>
            <a:endParaRPr lang="en-US" sz="9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617" name="Google Shape;61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8470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96"/>
        <p:cNvGrpSpPr/>
        <p:nvPr/>
      </p:nvGrpSpPr>
      <p:grpSpPr>
        <a:xfrm>
          <a:off x="0" y="0"/>
          <a:ext cx="0" cy="0"/>
          <a:chOff x="0" y="0"/>
          <a:chExt cx="0" cy="0"/>
        </a:xfrm>
      </p:grpSpPr>
      <p:sp>
        <p:nvSpPr>
          <p:cNvPr id="97" name="Google Shape;97;p53"/>
          <p:cNvSpPr/>
          <p:nvPr/>
        </p:nvSpPr>
        <p:spPr>
          <a:xfrm>
            <a:off x="4101737" y="0"/>
            <a:ext cx="5042262" cy="4732206"/>
          </a:xfrm>
          <a:prstGeom prst="rect">
            <a:avLst/>
          </a:prstGeom>
          <a:solidFill>
            <a:srgbClr val="0101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Calibri"/>
              <a:ea typeface="Calibri"/>
              <a:cs typeface="Calibri"/>
              <a:sym typeface="Calibri"/>
            </a:endParaRPr>
          </a:p>
          <a:p>
            <a:pPr marL="0" marR="0" lvl="0" indent="0" algn="ctr" rtl="0">
              <a:spcBef>
                <a:spcPts val="0"/>
              </a:spcBef>
              <a:spcAft>
                <a:spcPts val="0"/>
              </a:spcAft>
              <a:buNone/>
            </a:pPr>
            <a:endParaRPr sz="1800">
              <a:solidFill>
                <a:schemeClr val="accent4"/>
              </a:solidFill>
              <a:latin typeface="Calibri"/>
              <a:ea typeface="Calibri"/>
              <a:cs typeface="Calibri"/>
              <a:sym typeface="Calibri"/>
            </a:endParaRPr>
          </a:p>
        </p:txBody>
      </p:sp>
      <p:sp>
        <p:nvSpPr>
          <p:cNvPr id="98" name="Google Shape;98;p53"/>
          <p:cNvSpPr/>
          <p:nvPr/>
        </p:nvSpPr>
        <p:spPr>
          <a:xfrm>
            <a:off x="-1" y="0"/>
            <a:ext cx="4101738" cy="13692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Calibri"/>
              <a:ea typeface="Calibri"/>
              <a:cs typeface="Calibri"/>
              <a:sym typeface="Calibri"/>
            </a:endParaRPr>
          </a:p>
          <a:p>
            <a:pPr marL="0" marR="0" lvl="0" indent="0" algn="ctr" rtl="0">
              <a:spcBef>
                <a:spcPts val="0"/>
              </a:spcBef>
              <a:spcAft>
                <a:spcPts val="0"/>
              </a:spcAft>
              <a:buNone/>
            </a:pPr>
            <a:endParaRPr sz="1800">
              <a:solidFill>
                <a:schemeClr val="accent4"/>
              </a:solidFill>
              <a:latin typeface="Calibri"/>
              <a:ea typeface="Calibri"/>
              <a:cs typeface="Calibri"/>
              <a:sym typeface="Calibri"/>
            </a:endParaRPr>
          </a:p>
        </p:txBody>
      </p:sp>
      <p:pic>
        <p:nvPicPr>
          <p:cNvPr id="99" name="Google Shape;99;p53" descr="A picture containing road&#10;&#10;Description automatically generated"/>
          <p:cNvPicPr preferRelativeResize="0"/>
          <p:nvPr/>
        </p:nvPicPr>
        <p:blipFill rotWithShape="1">
          <a:blip r:embed="rId2">
            <a:alphaModFix/>
          </a:blip>
          <a:srcRect/>
          <a:stretch/>
        </p:blipFill>
        <p:spPr>
          <a:xfrm>
            <a:off x="0" y="4761243"/>
            <a:ext cx="9143999" cy="390390"/>
          </a:xfrm>
          <a:prstGeom prst="rect">
            <a:avLst/>
          </a:prstGeom>
          <a:noFill/>
          <a:ln>
            <a:noFill/>
          </a:ln>
        </p:spPr>
      </p:pic>
      <p:sp>
        <p:nvSpPr>
          <p:cNvPr id="100" name="Google Shape;100;p53"/>
          <p:cNvSpPr/>
          <p:nvPr/>
        </p:nvSpPr>
        <p:spPr>
          <a:xfrm flipH="1">
            <a:off x="1" y="4753109"/>
            <a:ext cx="9143999" cy="390391"/>
          </a:xfrm>
          <a:prstGeom prst="rect">
            <a:avLst/>
          </a:prstGeom>
          <a:gradFill>
            <a:gsLst>
              <a:gs pos="0">
                <a:srgbClr val="000000">
                  <a:alpha val="52941"/>
                </a:srgbClr>
              </a:gs>
              <a:gs pos="98000">
                <a:srgbClr val="000000">
                  <a:alpha val="81960"/>
                </a:srgbClr>
              </a:gs>
              <a:gs pos="100000">
                <a:srgbClr val="000000">
                  <a:alpha val="8196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53"/>
          <p:cNvSpPr txBox="1">
            <a:spLocks noGrp="1"/>
          </p:cNvSpPr>
          <p:nvPr>
            <p:ph type="ftr" idx="11"/>
          </p:nvPr>
        </p:nvSpPr>
        <p:spPr>
          <a:xfrm>
            <a:off x="3110583" y="4827675"/>
            <a:ext cx="30861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700" b="0" i="0">
                <a:solidFill>
                  <a:srgbClr val="AEABAB"/>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3"/>
          <p:cNvSpPr txBox="1">
            <a:spLocks noGrp="1"/>
          </p:cNvSpPr>
          <p:nvPr>
            <p:ph type="sldNum" idx="12"/>
          </p:nvPr>
        </p:nvSpPr>
        <p:spPr>
          <a:xfrm>
            <a:off x="6457950" y="4827675"/>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00" b="0" i="0">
                <a:solidFill>
                  <a:srgbClr val="AEABAB"/>
                </a:solidFill>
                <a:latin typeface="Calibri"/>
                <a:ea typeface="Calibri"/>
                <a:cs typeface="Calibri"/>
                <a:sym typeface="Calibri"/>
              </a:defRPr>
            </a:lvl1pPr>
            <a:lvl2pPr marL="0" lvl="1" indent="0" algn="r">
              <a:spcBef>
                <a:spcPts val="0"/>
              </a:spcBef>
              <a:buNone/>
              <a:defRPr sz="700" b="0" i="0">
                <a:solidFill>
                  <a:srgbClr val="AEABAB"/>
                </a:solidFill>
                <a:latin typeface="Calibri"/>
                <a:ea typeface="Calibri"/>
                <a:cs typeface="Calibri"/>
                <a:sym typeface="Calibri"/>
              </a:defRPr>
            </a:lvl2pPr>
            <a:lvl3pPr marL="0" lvl="2" indent="0" algn="r">
              <a:spcBef>
                <a:spcPts val="0"/>
              </a:spcBef>
              <a:buNone/>
              <a:defRPr sz="700" b="0" i="0">
                <a:solidFill>
                  <a:srgbClr val="AEABAB"/>
                </a:solidFill>
                <a:latin typeface="Calibri"/>
                <a:ea typeface="Calibri"/>
                <a:cs typeface="Calibri"/>
                <a:sym typeface="Calibri"/>
              </a:defRPr>
            </a:lvl3pPr>
            <a:lvl4pPr marL="0" lvl="3" indent="0" algn="r">
              <a:spcBef>
                <a:spcPts val="0"/>
              </a:spcBef>
              <a:buNone/>
              <a:defRPr sz="700" b="0" i="0">
                <a:solidFill>
                  <a:srgbClr val="AEABAB"/>
                </a:solidFill>
                <a:latin typeface="Calibri"/>
                <a:ea typeface="Calibri"/>
                <a:cs typeface="Calibri"/>
                <a:sym typeface="Calibri"/>
              </a:defRPr>
            </a:lvl4pPr>
            <a:lvl5pPr marL="0" lvl="4" indent="0" algn="r">
              <a:spcBef>
                <a:spcPts val="0"/>
              </a:spcBef>
              <a:buNone/>
              <a:defRPr sz="700" b="0" i="0">
                <a:solidFill>
                  <a:srgbClr val="AEABAB"/>
                </a:solidFill>
                <a:latin typeface="Calibri"/>
                <a:ea typeface="Calibri"/>
                <a:cs typeface="Calibri"/>
                <a:sym typeface="Calibri"/>
              </a:defRPr>
            </a:lvl5pPr>
            <a:lvl6pPr marL="0" lvl="5" indent="0" algn="r">
              <a:spcBef>
                <a:spcPts val="0"/>
              </a:spcBef>
              <a:buNone/>
              <a:defRPr sz="700" b="0" i="0">
                <a:solidFill>
                  <a:srgbClr val="AEABAB"/>
                </a:solidFill>
                <a:latin typeface="Calibri"/>
                <a:ea typeface="Calibri"/>
                <a:cs typeface="Calibri"/>
                <a:sym typeface="Calibri"/>
              </a:defRPr>
            </a:lvl6pPr>
            <a:lvl7pPr marL="0" lvl="6" indent="0" algn="r">
              <a:spcBef>
                <a:spcPts val="0"/>
              </a:spcBef>
              <a:buNone/>
              <a:defRPr sz="700" b="0" i="0">
                <a:solidFill>
                  <a:srgbClr val="AEABAB"/>
                </a:solidFill>
                <a:latin typeface="Calibri"/>
                <a:ea typeface="Calibri"/>
                <a:cs typeface="Calibri"/>
                <a:sym typeface="Calibri"/>
              </a:defRPr>
            </a:lvl7pPr>
            <a:lvl8pPr marL="0" lvl="7" indent="0" algn="r">
              <a:spcBef>
                <a:spcPts val="0"/>
              </a:spcBef>
              <a:buNone/>
              <a:defRPr sz="700" b="0" i="0">
                <a:solidFill>
                  <a:srgbClr val="AEABAB"/>
                </a:solidFill>
                <a:latin typeface="Calibri"/>
                <a:ea typeface="Calibri"/>
                <a:cs typeface="Calibri"/>
                <a:sym typeface="Calibri"/>
              </a:defRPr>
            </a:lvl8pPr>
            <a:lvl9pPr marL="0" lvl="8" indent="0" algn="r">
              <a:spcBef>
                <a:spcPts val="0"/>
              </a:spcBef>
              <a:buNone/>
              <a:defRPr sz="700" b="0" i="0">
                <a:solidFill>
                  <a:srgbClr val="AEABA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3" name="Google Shape;103;p53"/>
          <p:cNvCxnSpPr/>
          <p:nvPr/>
        </p:nvCxnSpPr>
        <p:spPr>
          <a:xfrm>
            <a:off x="0" y="4753109"/>
            <a:ext cx="9144000" cy="1"/>
          </a:xfrm>
          <a:prstGeom prst="straightConnector1">
            <a:avLst/>
          </a:prstGeom>
          <a:noFill/>
          <a:ln w="34925" cap="flat" cmpd="sng">
            <a:solidFill>
              <a:schemeClr val="lt1"/>
            </a:solidFill>
            <a:prstDash val="solid"/>
            <a:miter lim="800000"/>
            <a:headEnd type="none" w="sm" len="sm"/>
            <a:tailEnd type="none" w="sm" len="sm"/>
          </a:ln>
        </p:spPr>
      </p:cxnSp>
      <p:pic>
        <p:nvPicPr>
          <p:cNvPr id="104" name="Google Shape;104;p53" descr="A picture containing text, clipart&#10;&#10;Description automatically generated"/>
          <p:cNvPicPr preferRelativeResize="0"/>
          <p:nvPr/>
        </p:nvPicPr>
        <p:blipFill rotWithShape="1">
          <a:blip r:embed="rId3">
            <a:alphaModFix/>
          </a:blip>
          <a:srcRect/>
          <a:stretch/>
        </p:blipFill>
        <p:spPr>
          <a:xfrm>
            <a:off x="487699" y="4872369"/>
            <a:ext cx="1071386" cy="168138"/>
          </a:xfrm>
          <a:prstGeom prst="rect">
            <a:avLst/>
          </a:prstGeom>
          <a:noFill/>
          <a:ln>
            <a:noFill/>
          </a:ln>
        </p:spPr>
      </p:pic>
      <p:sp>
        <p:nvSpPr>
          <p:cNvPr id="105" name="Google Shape;105;p53"/>
          <p:cNvSpPr txBox="1">
            <a:spLocks noGrp="1"/>
          </p:cNvSpPr>
          <p:nvPr>
            <p:ph type="title"/>
          </p:nvPr>
        </p:nvSpPr>
        <p:spPr>
          <a:xfrm>
            <a:off x="337795" y="510778"/>
            <a:ext cx="3528811" cy="722100"/>
          </a:xfrm>
          <a:prstGeom prst="rect">
            <a:avLst/>
          </a:prstGeom>
          <a:noFill/>
          <a:ln>
            <a:noFill/>
          </a:ln>
        </p:spPr>
        <p:txBody>
          <a:bodyPr spcFirstLastPara="1" wrap="square" lIns="9125" tIns="45700" rIns="91425" bIns="45700" anchor="b" anchorCtr="0">
            <a:normAutofit/>
          </a:bodyPr>
          <a:lstStyle>
            <a:lvl1pPr lvl="0" algn="l">
              <a:lnSpc>
                <a:spcPct val="110000"/>
              </a:lnSpc>
              <a:spcBef>
                <a:spcPts val="0"/>
              </a:spcBef>
              <a:spcAft>
                <a:spcPts val="0"/>
              </a:spcAft>
              <a:buClr>
                <a:schemeClr val="accent4"/>
              </a:buClr>
              <a:buSzPts val="2000"/>
              <a:buFont typeface="Calibri"/>
              <a:buNone/>
              <a:defRPr sz="2000" b="1" i="0" cap="none">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53"/>
          <p:cNvSpPr txBox="1">
            <a:spLocks noGrp="1"/>
          </p:cNvSpPr>
          <p:nvPr>
            <p:ph type="body" idx="1"/>
          </p:nvPr>
        </p:nvSpPr>
        <p:spPr>
          <a:xfrm>
            <a:off x="337795" y="1570153"/>
            <a:ext cx="3528811" cy="3062569"/>
          </a:xfrm>
          <a:prstGeom prst="rect">
            <a:avLst/>
          </a:prstGeom>
          <a:noFill/>
          <a:ln>
            <a:noFill/>
          </a:ln>
        </p:spPr>
        <p:txBody>
          <a:bodyPr spcFirstLastPara="1" wrap="square" lIns="9125" tIns="45700" rIns="91425" bIns="45700" anchor="t" anchorCtr="0">
            <a:normAutofit/>
          </a:bodyPr>
          <a:lstStyle>
            <a:lvl1pPr marL="457200" lvl="0" indent="-228600" algn="l">
              <a:lnSpc>
                <a:spcPct val="116666"/>
              </a:lnSpc>
              <a:spcBef>
                <a:spcPts val="750"/>
              </a:spcBef>
              <a:spcAft>
                <a:spcPts val="0"/>
              </a:spcAft>
              <a:buClr>
                <a:schemeClr val="accent1"/>
              </a:buClr>
              <a:buSzPts val="1200"/>
              <a:buNone/>
              <a:defRPr sz="1200" b="1" i="0" cap="none">
                <a:solidFill>
                  <a:schemeClr val="accent1"/>
                </a:solidFill>
                <a:latin typeface="Calibri"/>
                <a:ea typeface="Calibri"/>
                <a:cs typeface="Calibri"/>
                <a:sym typeface="Calibri"/>
              </a:defRPr>
            </a:lvl1pPr>
            <a:lvl2pPr marL="914400" lvl="1" indent="-297180" algn="l">
              <a:lnSpc>
                <a:spcPct val="116666"/>
              </a:lnSpc>
              <a:spcBef>
                <a:spcPts val="200"/>
              </a:spcBef>
              <a:spcAft>
                <a:spcPts val="0"/>
              </a:spcAft>
              <a:buClr>
                <a:schemeClr val="dk1"/>
              </a:buClr>
              <a:buSzPts val="1080"/>
              <a:buChar char="•"/>
              <a:defRPr sz="1200" b="0" i="0">
                <a:solidFill>
                  <a:schemeClr val="dk1"/>
                </a:solidFill>
                <a:latin typeface="Calibri"/>
                <a:ea typeface="Calibri"/>
                <a:cs typeface="Calibri"/>
                <a:sym typeface="Calibri"/>
              </a:defRPr>
            </a:lvl2pPr>
            <a:lvl3pPr marL="1371600" lvl="2" indent="-304800" algn="l">
              <a:lnSpc>
                <a:spcPct val="116666"/>
              </a:lnSpc>
              <a:spcBef>
                <a:spcPts val="200"/>
              </a:spcBef>
              <a:spcAft>
                <a:spcPts val="0"/>
              </a:spcAft>
              <a:buClr>
                <a:schemeClr val="dk1"/>
              </a:buClr>
              <a:buSzPts val="1200"/>
              <a:buFont typeface="NTR"/>
              <a:buChar char="-"/>
              <a:defRPr sz="1200" b="0" i="0">
                <a:solidFill>
                  <a:schemeClr val="dk1"/>
                </a:solidFill>
                <a:latin typeface="Calibri"/>
                <a:ea typeface="Calibri"/>
                <a:cs typeface="Calibri"/>
                <a:sym typeface="Calibri"/>
              </a:defRPr>
            </a:lvl3pPr>
            <a:lvl4pPr marL="1828800" lvl="3" indent="-304800" algn="l">
              <a:lnSpc>
                <a:spcPct val="116666"/>
              </a:lnSpc>
              <a:spcBef>
                <a:spcPts val="200"/>
              </a:spcBef>
              <a:spcAft>
                <a:spcPts val="0"/>
              </a:spcAft>
              <a:buClr>
                <a:schemeClr val="dk1"/>
              </a:buClr>
              <a:buSzPts val="1200"/>
              <a:buFont typeface="NTR"/>
              <a:buChar char="-"/>
              <a:defRPr sz="1200" b="0" i="0">
                <a:solidFill>
                  <a:schemeClr val="dk1"/>
                </a:solidFill>
                <a:latin typeface="Calibri"/>
                <a:ea typeface="Calibri"/>
                <a:cs typeface="Calibri"/>
                <a:sym typeface="Calibri"/>
              </a:defRPr>
            </a:lvl4pPr>
            <a:lvl5pPr marL="2286000" lvl="4" indent="-304800" algn="l">
              <a:lnSpc>
                <a:spcPct val="116666"/>
              </a:lnSpc>
              <a:spcBef>
                <a:spcPts val="200"/>
              </a:spcBef>
              <a:spcAft>
                <a:spcPts val="0"/>
              </a:spcAft>
              <a:buClr>
                <a:schemeClr val="dk1"/>
              </a:buClr>
              <a:buSzPts val="1200"/>
              <a:buFont typeface="NTR"/>
              <a:buChar char="-"/>
              <a:defRPr sz="1200" b="0" i="0">
                <a:solidFill>
                  <a:schemeClr val="dk1"/>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107" name="Google Shape;107;p53"/>
          <p:cNvCxnSpPr/>
          <p:nvPr/>
        </p:nvCxnSpPr>
        <p:spPr>
          <a:xfrm>
            <a:off x="-1" y="4753108"/>
            <a:ext cx="9144000" cy="1"/>
          </a:xfrm>
          <a:prstGeom prst="straightConnector1">
            <a:avLst/>
          </a:prstGeom>
          <a:noFill/>
          <a:ln w="34925" cap="flat" cmpd="sng">
            <a:solidFill>
              <a:schemeClr val="lt1"/>
            </a:solidFill>
            <a:prstDash val="solid"/>
            <a:miter lim="800000"/>
            <a:headEnd type="none" w="sm" len="sm"/>
            <a:tailEnd type="none" w="sm" len="sm"/>
          </a:ln>
        </p:spPr>
      </p:cxnSp>
      <p:sp>
        <p:nvSpPr>
          <p:cNvPr id="108" name="Google Shape;108;p53"/>
          <p:cNvSpPr txBox="1">
            <a:spLocks noGrp="1"/>
          </p:cNvSpPr>
          <p:nvPr>
            <p:ph type="body" idx="2"/>
          </p:nvPr>
        </p:nvSpPr>
        <p:spPr>
          <a:xfrm>
            <a:off x="337795" y="165487"/>
            <a:ext cx="3528811" cy="310898"/>
          </a:xfrm>
          <a:prstGeom prst="rect">
            <a:avLst/>
          </a:prstGeom>
          <a:noFill/>
          <a:ln>
            <a:noFill/>
          </a:ln>
        </p:spPr>
        <p:txBody>
          <a:bodyPr spcFirstLastPara="1" wrap="square" lIns="9125" tIns="45700" rIns="91425" bIns="45700" anchor="t" anchorCtr="0">
            <a:normAutofit/>
          </a:bodyPr>
          <a:lstStyle>
            <a:lvl1pPr marL="457200" lvl="0" indent="-228600" algn="l">
              <a:lnSpc>
                <a:spcPct val="90000"/>
              </a:lnSpc>
              <a:spcBef>
                <a:spcPts val="750"/>
              </a:spcBef>
              <a:spcAft>
                <a:spcPts val="0"/>
              </a:spcAft>
              <a:buClr>
                <a:schemeClr val="lt1"/>
              </a:buClr>
              <a:buSzPts val="900"/>
              <a:buNone/>
              <a:defRPr sz="900" b="1" i="0" cap="none">
                <a:solidFill>
                  <a:schemeClr val="lt1"/>
                </a:solidFill>
                <a:latin typeface="Calibri"/>
                <a:ea typeface="Calibri"/>
                <a:cs typeface="Calibri"/>
                <a:sym typeface="Calibri"/>
              </a:defRPr>
            </a:lvl1pPr>
            <a:lvl2pPr marL="914400" lvl="1" indent="-302894" algn="l">
              <a:lnSpc>
                <a:spcPct val="115384"/>
              </a:lnSpc>
              <a:spcBef>
                <a:spcPts val="200"/>
              </a:spcBef>
              <a:spcAft>
                <a:spcPts val="0"/>
              </a:spcAft>
              <a:buClr>
                <a:schemeClr val="lt1"/>
              </a:buClr>
              <a:buSzPts val="1170"/>
              <a:buChar char="•"/>
              <a:defRPr sz="1300" b="0" i="0">
                <a:solidFill>
                  <a:schemeClr val="lt1"/>
                </a:solidFill>
                <a:latin typeface="Calibri"/>
                <a:ea typeface="Calibri"/>
                <a:cs typeface="Calibri"/>
                <a:sym typeface="Calibri"/>
              </a:defRPr>
            </a:lvl2pPr>
            <a:lvl3pPr marL="1371600" lvl="2" indent="-311150" algn="l">
              <a:lnSpc>
                <a:spcPct val="115384"/>
              </a:lnSpc>
              <a:spcBef>
                <a:spcPts val="200"/>
              </a:spcBef>
              <a:spcAft>
                <a:spcPts val="0"/>
              </a:spcAft>
              <a:buClr>
                <a:schemeClr val="lt1"/>
              </a:buClr>
              <a:buSzPts val="1300"/>
              <a:buFont typeface="NTR"/>
              <a:buChar char="-"/>
              <a:defRPr sz="1300" b="0" i="0">
                <a:solidFill>
                  <a:schemeClr val="lt1"/>
                </a:solidFill>
                <a:latin typeface="Calibri"/>
                <a:ea typeface="Calibri"/>
                <a:cs typeface="Calibri"/>
                <a:sym typeface="Calibri"/>
              </a:defRPr>
            </a:lvl3pPr>
            <a:lvl4pPr marL="1828800" lvl="3" indent="-311150" algn="l">
              <a:lnSpc>
                <a:spcPct val="115384"/>
              </a:lnSpc>
              <a:spcBef>
                <a:spcPts val="200"/>
              </a:spcBef>
              <a:spcAft>
                <a:spcPts val="0"/>
              </a:spcAft>
              <a:buClr>
                <a:schemeClr val="lt1"/>
              </a:buClr>
              <a:buSzPts val="1300"/>
              <a:buFont typeface="NTR"/>
              <a:buChar char="-"/>
              <a:defRPr sz="1300" b="0" i="0">
                <a:solidFill>
                  <a:schemeClr val="lt1"/>
                </a:solidFill>
                <a:latin typeface="Calibri"/>
                <a:ea typeface="Calibri"/>
                <a:cs typeface="Calibri"/>
                <a:sym typeface="Calibri"/>
              </a:defRPr>
            </a:lvl4pPr>
            <a:lvl5pPr marL="2286000" lvl="4" indent="-311150" algn="l">
              <a:lnSpc>
                <a:spcPct val="115384"/>
              </a:lnSpc>
              <a:spcBef>
                <a:spcPts val="200"/>
              </a:spcBef>
              <a:spcAft>
                <a:spcPts val="0"/>
              </a:spcAft>
              <a:buClr>
                <a:schemeClr val="lt1"/>
              </a:buClr>
              <a:buSzPts val="1300"/>
              <a:buFont typeface="NTR"/>
              <a:buChar char="-"/>
              <a:defRPr sz="1300" b="0" i="0">
                <a:solidFill>
                  <a:schemeClr val="lt1"/>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9"/>
        <p:cNvGrpSpPr/>
        <p:nvPr/>
      </p:nvGrpSpPr>
      <p:grpSpPr>
        <a:xfrm>
          <a:off x="0" y="0"/>
          <a:ext cx="0" cy="0"/>
          <a:chOff x="0" y="0"/>
          <a:chExt cx="0" cy="0"/>
        </a:xfrm>
      </p:grpSpPr>
      <p:pic>
        <p:nvPicPr>
          <p:cNvPr id="110" name="Google Shape;110;p54" descr="A picture containing road&#10;&#10;Description automatically generated"/>
          <p:cNvPicPr preferRelativeResize="0"/>
          <p:nvPr/>
        </p:nvPicPr>
        <p:blipFill rotWithShape="1">
          <a:blip r:embed="rId2">
            <a:alphaModFix/>
          </a:blip>
          <a:srcRect/>
          <a:stretch/>
        </p:blipFill>
        <p:spPr>
          <a:xfrm>
            <a:off x="0" y="4761243"/>
            <a:ext cx="9143999" cy="390390"/>
          </a:xfrm>
          <a:prstGeom prst="rect">
            <a:avLst/>
          </a:prstGeom>
          <a:noFill/>
          <a:ln>
            <a:noFill/>
          </a:ln>
        </p:spPr>
      </p:pic>
      <p:sp>
        <p:nvSpPr>
          <p:cNvPr id="111" name="Google Shape;111;p54"/>
          <p:cNvSpPr/>
          <p:nvPr/>
        </p:nvSpPr>
        <p:spPr>
          <a:xfrm flipH="1">
            <a:off x="1" y="4753109"/>
            <a:ext cx="9143999" cy="390391"/>
          </a:xfrm>
          <a:prstGeom prst="rect">
            <a:avLst/>
          </a:prstGeom>
          <a:gradFill>
            <a:gsLst>
              <a:gs pos="0">
                <a:srgbClr val="000000">
                  <a:alpha val="52941"/>
                </a:srgbClr>
              </a:gs>
              <a:gs pos="98000">
                <a:srgbClr val="000000">
                  <a:alpha val="81960"/>
                </a:srgbClr>
              </a:gs>
              <a:gs pos="100000">
                <a:srgbClr val="000000">
                  <a:alpha val="8196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54"/>
          <p:cNvSpPr txBox="1">
            <a:spLocks noGrp="1"/>
          </p:cNvSpPr>
          <p:nvPr>
            <p:ph type="ftr" idx="11"/>
          </p:nvPr>
        </p:nvSpPr>
        <p:spPr>
          <a:xfrm>
            <a:off x="3110583" y="4827675"/>
            <a:ext cx="30861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700" b="0" i="0">
                <a:solidFill>
                  <a:srgbClr val="AEABAB"/>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4"/>
          <p:cNvSpPr txBox="1">
            <a:spLocks noGrp="1"/>
          </p:cNvSpPr>
          <p:nvPr>
            <p:ph type="sldNum" idx="12"/>
          </p:nvPr>
        </p:nvSpPr>
        <p:spPr>
          <a:xfrm>
            <a:off x="6457950" y="4827675"/>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00" b="0" i="0">
                <a:solidFill>
                  <a:srgbClr val="AEABAB"/>
                </a:solidFill>
                <a:latin typeface="Calibri"/>
                <a:ea typeface="Calibri"/>
                <a:cs typeface="Calibri"/>
                <a:sym typeface="Calibri"/>
              </a:defRPr>
            </a:lvl1pPr>
            <a:lvl2pPr marL="0" lvl="1" indent="0" algn="r">
              <a:spcBef>
                <a:spcPts val="0"/>
              </a:spcBef>
              <a:buNone/>
              <a:defRPr sz="700" b="0" i="0">
                <a:solidFill>
                  <a:srgbClr val="AEABAB"/>
                </a:solidFill>
                <a:latin typeface="Calibri"/>
                <a:ea typeface="Calibri"/>
                <a:cs typeface="Calibri"/>
                <a:sym typeface="Calibri"/>
              </a:defRPr>
            </a:lvl2pPr>
            <a:lvl3pPr marL="0" lvl="2" indent="0" algn="r">
              <a:spcBef>
                <a:spcPts val="0"/>
              </a:spcBef>
              <a:buNone/>
              <a:defRPr sz="700" b="0" i="0">
                <a:solidFill>
                  <a:srgbClr val="AEABAB"/>
                </a:solidFill>
                <a:latin typeface="Calibri"/>
                <a:ea typeface="Calibri"/>
                <a:cs typeface="Calibri"/>
                <a:sym typeface="Calibri"/>
              </a:defRPr>
            </a:lvl3pPr>
            <a:lvl4pPr marL="0" lvl="3" indent="0" algn="r">
              <a:spcBef>
                <a:spcPts val="0"/>
              </a:spcBef>
              <a:buNone/>
              <a:defRPr sz="700" b="0" i="0">
                <a:solidFill>
                  <a:srgbClr val="AEABAB"/>
                </a:solidFill>
                <a:latin typeface="Calibri"/>
                <a:ea typeface="Calibri"/>
                <a:cs typeface="Calibri"/>
                <a:sym typeface="Calibri"/>
              </a:defRPr>
            </a:lvl4pPr>
            <a:lvl5pPr marL="0" lvl="4" indent="0" algn="r">
              <a:spcBef>
                <a:spcPts val="0"/>
              </a:spcBef>
              <a:buNone/>
              <a:defRPr sz="700" b="0" i="0">
                <a:solidFill>
                  <a:srgbClr val="AEABAB"/>
                </a:solidFill>
                <a:latin typeface="Calibri"/>
                <a:ea typeface="Calibri"/>
                <a:cs typeface="Calibri"/>
                <a:sym typeface="Calibri"/>
              </a:defRPr>
            </a:lvl5pPr>
            <a:lvl6pPr marL="0" lvl="5" indent="0" algn="r">
              <a:spcBef>
                <a:spcPts val="0"/>
              </a:spcBef>
              <a:buNone/>
              <a:defRPr sz="700" b="0" i="0">
                <a:solidFill>
                  <a:srgbClr val="AEABAB"/>
                </a:solidFill>
                <a:latin typeface="Calibri"/>
                <a:ea typeface="Calibri"/>
                <a:cs typeface="Calibri"/>
                <a:sym typeface="Calibri"/>
              </a:defRPr>
            </a:lvl6pPr>
            <a:lvl7pPr marL="0" lvl="6" indent="0" algn="r">
              <a:spcBef>
                <a:spcPts val="0"/>
              </a:spcBef>
              <a:buNone/>
              <a:defRPr sz="700" b="0" i="0">
                <a:solidFill>
                  <a:srgbClr val="AEABAB"/>
                </a:solidFill>
                <a:latin typeface="Calibri"/>
                <a:ea typeface="Calibri"/>
                <a:cs typeface="Calibri"/>
                <a:sym typeface="Calibri"/>
              </a:defRPr>
            </a:lvl7pPr>
            <a:lvl8pPr marL="0" lvl="7" indent="0" algn="r">
              <a:spcBef>
                <a:spcPts val="0"/>
              </a:spcBef>
              <a:buNone/>
              <a:defRPr sz="700" b="0" i="0">
                <a:solidFill>
                  <a:srgbClr val="AEABAB"/>
                </a:solidFill>
                <a:latin typeface="Calibri"/>
                <a:ea typeface="Calibri"/>
                <a:cs typeface="Calibri"/>
                <a:sym typeface="Calibri"/>
              </a:defRPr>
            </a:lvl8pPr>
            <a:lvl9pPr marL="0" lvl="8" indent="0" algn="r">
              <a:spcBef>
                <a:spcPts val="0"/>
              </a:spcBef>
              <a:buNone/>
              <a:defRPr sz="700" b="0" i="0">
                <a:solidFill>
                  <a:srgbClr val="AEABA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4" name="Google Shape;114;p54"/>
          <p:cNvCxnSpPr/>
          <p:nvPr/>
        </p:nvCxnSpPr>
        <p:spPr>
          <a:xfrm>
            <a:off x="0" y="4753109"/>
            <a:ext cx="9144000" cy="1"/>
          </a:xfrm>
          <a:prstGeom prst="straightConnector1">
            <a:avLst/>
          </a:prstGeom>
          <a:noFill/>
          <a:ln w="34925" cap="flat" cmpd="sng">
            <a:solidFill>
              <a:schemeClr val="lt1"/>
            </a:solidFill>
            <a:prstDash val="solid"/>
            <a:miter lim="800000"/>
            <a:headEnd type="none" w="sm" len="sm"/>
            <a:tailEnd type="none" w="sm" len="sm"/>
          </a:ln>
        </p:spPr>
      </p:cxnSp>
      <p:pic>
        <p:nvPicPr>
          <p:cNvPr id="115" name="Google Shape;115;p54" descr="A picture containing text, clipart&#10;&#10;Description automatically generated"/>
          <p:cNvPicPr preferRelativeResize="0"/>
          <p:nvPr/>
        </p:nvPicPr>
        <p:blipFill rotWithShape="1">
          <a:blip r:embed="rId3">
            <a:alphaModFix/>
          </a:blip>
          <a:srcRect/>
          <a:stretch/>
        </p:blipFill>
        <p:spPr>
          <a:xfrm>
            <a:off x="487699" y="4872369"/>
            <a:ext cx="1071386" cy="168138"/>
          </a:xfrm>
          <a:prstGeom prst="rect">
            <a:avLst/>
          </a:prstGeom>
          <a:noFill/>
          <a:ln>
            <a:noFill/>
          </a:ln>
        </p:spPr>
      </p:pic>
      <p:sp>
        <p:nvSpPr>
          <p:cNvPr id="116" name="Google Shape;116;p54"/>
          <p:cNvSpPr txBox="1">
            <a:spLocks noGrp="1"/>
          </p:cNvSpPr>
          <p:nvPr>
            <p:ph type="title"/>
          </p:nvPr>
        </p:nvSpPr>
        <p:spPr>
          <a:xfrm>
            <a:off x="628650" y="1790623"/>
            <a:ext cx="7886700" cy="994172"/>
          </a:xfrm>
          <a:prstGeom prst="rect">
            <a:avLst/>
          </a:prstGeom>
          <a:noFill/>
          <a:ln>
            <a:noFill/>
          </a:ln>
        </p:spPr>
        <p:txBody>
          <a:bodyPr spcFirstLastPara="1" wrap="square" lIns="9125" tIns="45700" rIns="91425" bIns="45700" anchor="ctr" anchorCtr="0">
            <a:normAutofit/>
          </a:bodyPr>
          <a:lstStyle>
            <a:lvl1pPr lvl="0" algn="ctr">
              <a:lnSpc>
                <a:spcPct val="104166"/>
              </a:lnSpc>
              <a:spcBef>
                <a:spcPts val="0"/>
              </a:spcBef>
              <a:spcAft>
                <a:spcPts val="0"/>
              </a:spcAft>
              <a:buClr>
                <a:schemeClr val="accent1"/>
              </a:buClr>
              <a:buSzPts val="4800"/>
              <a:buFont typeface="Calibri"/>
              <a:buNone/>
              <a:defRPr sz="4800" b="1" cap="none">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17"/>
        <p:cNvGrpSpPr/>
        <p:nvPr/>
      </p:nvGrpSpPr>
      <p:grpSpPr>
        <a:xfrm>
          <a:off x="0" y="0"/>
          <a:ext cx="0" cy="0"/>
          <a:chOff x="0" y="0"/>
          <a:chExt cx="0" cy="0"/>
        </a:xfrm>
      </p:grpSpPr>
      <p:pic>
        <p:nvPicPr>
          <p:cNvPr id="118" name="Google Shape;118;p55" descr="A picture containing bench, park, wooden&#10;&#10;Description automatically generated"/>
          <p:cNvPicPr preferRelativeResize="0"/>
          <p:nvPr/>
        </p:nvPicPr>
        <p:blipFill rotWithShape="1">
          <a:blip r:embed="rId2">
            <a:alphaModFix/>
          </a:blip>
          <a:srcRect/>
          <a:stretch/>
        </p:blipFill>
        <p:spPr>
          <a:xfrm>
            <a:off x="-2" y="2118"/>
            <a:ext cx="9144001" cy="4784369"/>
          </a:xfrm>
          <a:prstGeom prst="rect">
            <a:avLst/>
          </a:prstGeom>
          <a:noFill/>
          <a:ln>
            <a:noFill/>
          </a:ln>
        </p:spPr>
      </p:pic>
      <p:sp>
        <p:nvSpPr>
          <p:cNvPr id="119" name="Google Shape;119;p55"/>
          <p:cNvSpPr/>
          <p:nvPr/>
        </p:nvSpPr>
        <p:spPr>
          <a:xfrm>
            <a:off x="-3" y="2118"/>
            <a:ext cx="9143998" cy="4784369"/>
          </a:xfrm>
          <a:prstGeom prst="rect">
            <a:avLst/>
          </a:prstGeom>
          <a:solidFill>
            <a:schemeClr val="dk1">
              <a:alpha val="6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0" name="Google Shape;120;p55" descr="A picture containing road&#10;&#10;Description automatically generated"/>
          <p:cNvPicPr preferRelativeResize="0"/>
          <p:nvPr/>
        </p:nvPicPr>
        <p:blipFill rotWithShape="1">
          <a:blip r:embed="rId3">
            <a:alphaModFix/>
          </a:blip>
          <a:srcRect/>
          <a:stretch/>
        </p:blipFill>
        <p:spPr>
          <a:xfrm>
            <a:off x="0" y="4761243"/>
            <a:ext cx="9143999" cy="390390"/>
          </a:xfrm>
          <a:prstGeom prst="rect">
            <a:avLst/>
          </a:prstGeom>
          <a:noFill/>
          <a:ln>
            <a:noFill/>
          </a:ln>
        </p:spPr>
      </p:pic>
      <p:sp>
        <p:nvSpPr>
          <p:cNvPr id="121" name="Google Shape;121;p55"/>
          <p:cNvSpPr/>
          <p:nvPr/>
        </p:nvSpPr>
        <p:spPr>
          <a:xfrm flipH="1">
            <a:off x="1" y="4753109"/>
            <a:ext cx="9143999" cy="390391"/>
          </a:xfrm>
          <a:prstGeom prst="rect">
            <a:avLst/>
          </a:prstGeom>
          <a:gradFill>
            <a:gsLst>
              <a:gs pos="0">
                <a:srgbClr val="000000">
                  <a:alpha val="52941"/>
                </a:srgbClr>
              </a:gs>
              <a:gs pos="98000">
                <a:srgbClr val="000000">
                  <a:alpha val="81960"/>
                </a:srgbClr>
              </a:gs>
              <a:gs pos="100000">
                <a:srgbClr val="000000">
                  <a:alpha val="8196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55"/>
          <p:cNvSpPr txBox="1">
            <a:spLocks noGrp="1"/>
          </p:cNvSpPr>
          <p:nvPr>
            <p:ph type="ftr" idx="11"/>
          </p:nvPr>
        </p:nvSpPr>
        <p:spPr>
          <a:xfrm>
            <a:off x="3110583" y="4827675"/>
            <a:ext cx="30861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700" b="0" i="0">
                <a:solidFill>
                  <a:srgbClr val="AEABAB"/>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55"/>
          <p:cNvSpPr txBox="1">
            <a:spLocks noGrp="1"/>
          </p:cNvSpPr>
          <p:nvPr>
            <p:ph type="sldNum" idx="12"/>
          </p:nvPr>
        </p:nvSpPr>
        <p:spPr>
          <a:xfrm>
            <a:off x="6457950" y="4827675"/>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00" b="0" i="0">
                <a:solidFill>
                  <a:srgbClr val="AEABAB"/>
                </a:solidFill>
                <a:latin typeface="Calibri"/>
                <a:ea typeface="Calibri"/>
                <a:cs typeface="Calibri"/>
                <a:sym typeface="Calibri"/>
              </a:defRPr>
            </a:lvl1pPr>
            <a:lvl2pPr marL="0" lvl="1" indent="0" algn="r">
              <a:spcBef>
                <a:spcPts val="0"/>
              </a:spcBef>
              <a:buNone/>
              <a:defRPr sz="700" b="0" i="0">
                <a:solidFill>
                  <a:srgbClr val="AEABAB"/>
                </a:solidFill>
                <a:latin typeface="Calibri"/>
                <a:ea typeface="Calibri"/>
                <a:cs typeface="Calibri"/>
                <a:sym typeface="Calibri"/>
              </a:defRPr>
            </a:lvl2pPr>
            <a:lvl3pPr marL="0" lvl="2" indent="0" algn="r">
              <a:spcBef>
                <a:spcPts val="0"/>
              </a:spcBef>
              <a:buNone/>
              <a:defRPr sz="700" b="0" i="0">
                <a:solidFill>
                  <a:srgbClr val="AEABAB"/>
                </a:solidFill>
                <a:latin typeface="Calibri"/>
                <a:ea typeface="Calibri"/>
                <a:cs typeface="Calibri"/>
                <a:sym typeface="Calibri"/>
              </a:defRPr>
            </a:lvl3pPr>
            <a:lvl4pPr marL="0" lvl="3" indent="0" algn="r">
              <a:spcBef>
                <a:spcPts val="0"/>
              </a:spcBef>
              <a:buNone/>
              <a:defRPr sz="700" b="0" i="0">
                <a:solidFill>
                  <a:srgbClr val="AEABAB"/>
                </a:solidFill>
                <a:latin typeface="Calibri"/>
                <a:ea typeface="Calibri"/>
                <a:cs typeface="Calibri"/>
                <a:sym typeface="Calibri"/>
              </a:defRPr>
            </a:lvl4pPr>
            <a:lvl5pPr marL="0" lvl="4" indent="0" algn="r">
              <a:spcBef>
                <a:spcPts val="0"/>
              </a:spcBef>
              <a:buNone/>
              <a:defRPr sz="700" b="0" i="0">
                <a:solidFill>
                  <a:srgbClr val="AEABAB"/>
                </a:solidFill>
                <a:latin typeface="Calibri"/>
                <a:ea typeface="Calibri"/>
                <a:cs typeface="Calibri"/>
                <a:sym typeface="Calibri"/>
              </a:defRPr>
            </a:lvl5pPr>
            <a:lvl6pPr marL="0" lvl="5" indent="0" algn="r">
              <a:spcBef>
                <a:spcPts val="0"/>
              </a:spcBef>
              <a:buNone/>
              <a:defRPr sz="700" b="0" i="0">
                <a:solidFill>
                  <a:srgbClr val="AEABAB"/>
                </a:solidFill>
                <a:latin typeface="Calibri"/>
                <a:ea typeface="Calibri"/>
                <a:cs typeface="Calibri"/>
                <a:sym typeface="Calibri"/>
              </a:defRPr>
            </a:lvl6pPr>
            <a:lvl7pPr marL="0" lvl="6" indent="0" algn="r">
              <a:spcBef>
                <a:spcPts val="0"/>
              </a:spcBef>
              <a:buNone/>
              <a:defRPr sz="700" b="0" i="0">
                <a:solidFill>
                  <a:srgbClr val="AEABAB"/>
                </a:solidFill>
                <a:latin typeface="Calibri"/>
                <a:ea typeface="Calibri"/>
                <a:cs typeface="Calibri"/>
                <a:sym typeface="Calibri"/>
              </a:defRPr>
            </a:lvl7pPr>
            <a:lvl8pPr marL="0" lvl="7" indent="0" algn="r">
              <a:spcBef>
                <a:spcPts val="0"/>
              </a:spcBef>
              <a:buNone/>
              <a:defRPr sz="700" b="0" i="0">
                <a:solidFill>
                  <a:srgbClr val="AEABAB"/>
                </a:solidFill>
                <a:latin typeface="Calibri"/>
                <a:ea typeface="Calibri"/>
                <a:cs typeface="Calibri"/>
                <a:sym typeface="Calibri"/>
              </a:defRPr>
            </a:lvl8pPr>
            <a:lvl9pPr marL="0" lvl="8" indent="0" algn="r">
              <a:spcBef>
                <a:spcPts val="0"/>
              </a:spcBef>
              <a:buNone/>
              <a:defRPr sz="700" b="0" i="0">
                <a:solidFill>
                  <a:srgbClr val="AEABA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24" name="Google Shape;124;p55"/>
          <p:cNvCxnSpPr/>
          <p:nvPr/>
        </p:nvCxnSpPr>
        <p:spPr>
          <a:xfrm>
            <a:off x="0" y="4753109"/>
            <a:ext cx="9144000" cy="1"/>
          </a:xfrm>
          <a:prstGeom prst="straightConnector1">
            <a:avLst/>
          </a:prstGeom>
          <a:noFill/>
          <a:ln w="34925" cap="flat" cmpd="sng">
            <a:solidFill>
              <a:schemeClr val="lt1"/>
            </a:solidFill>
            <a:prstDash val="solid"/>
            <a:miter lim="800000"/>
            <a:headEnd type="none" w="sm" len="sm"/>
            <a:tailEnd type="none" w="sm" len="sm"/>
          </a:ln>
        </p:spPr>
      </p:cxnSp>
      <p:pic>
        <p:nvPicPr>
          <p:cNvPr id="125" name="Google Shape;125;p55" descr="A picture containing text, clipart&#10;&#10;Description automatically generated"/>
          <p:cNvPicPr preferRelativeResize="0"/>
          <p:nvPr/>
        </p:nvPicPr>
        <p:blipFill rotWithShape="1">
          <a:blip r:embed="rId4">
            <a:alphaModFix/>
          </a:blip>
          <a:srcRect/>
          <a:stretch/>
        </p:blipFill>
        <p:spPr>
          <a:xfrm>
            <a:off x="487699" y="4872369"/>
            <a:ext cx="1071386" cy="168138"/>
          </a:xfrm>
          <a:prstGeom prst="rect">
            <a:avLst/>
          </a:prstGeom>
          <a:noFill/>
          <a:ln>
            <a:noFill/>
          </a:ln>
        </p:spPr>
      </p:pic>
      <p:sp>
        <p:nvSpPr>
          <p:cNvPr id="126" name="Google Shape;126;p55"/>
          <p:cNvSpPr txBox="1">
            <a:spLocks noGrp="1"/>
          </p:cNvSpPr>
          <p:nvPr>
            <p:ph type="title"/>
          </p:nvPr>
        </p:nvSpPr>
        <p:spPr>
          <a:xfrm>
            <a:off x="628650" y="1651138"/>
            <a:ext cx="7886700" cy="994172"/>
          </a:xfrm>
          <a:prstGeom prst="rect">
            <a:avLst/>
          </a:prstGeom>
          <a:noFill/>
          <a:ln>
            <a:noFill/>
          </a:ln>
        </p:spPr>
        <p:txBody>
          <a:bodyPr spcFirstLastPara="1" wrap="square" lIns="9125" tIns="45700" rIns="91425" bIns="45700" anchor="ctr" anchorCtr="0">
            <a:normAutofit/>
          </a:bodyPr>
          <a:lstStyle>
            <a:lvl1pPr lvl="0" algn="ctr">
              <a:lnSpc>
                <a:spcPct val="107142"/>
              </a:lnSpc>
              <a:spcBef>
                <a:spcPts val="0"/>
              </a:spcBef>
              <a:spcAft>
                <a:spcPts val="0"/>
              </a:spcAft>
              <a:buClr>
                <a:schemeClr val="accent1"/>
              </a:buClr>
              <a:buSzPts val="2800"/>
              <a:buFont typeface="Calibri"/>
              <a:buNone/>
              <a:defRPr sz="28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127"/>
        <p:cNvGrpSpPr/>
        <p:nvPr/>
      </p:nvGrpSpPr>
      <p:grpSpPr>
        <a:xfrm>
          <a:off x="0" y="0"/>
          <a:ext cx="0" cy="0"/>
          <a:chOff x="0" y="0"/>
          <a:chExt cx="0" cy="0"/>
        </a:xfrm>
      </p:grpSpPr>
      <p:pic>
        <p:nvPicPr>
          <p:cNvPr id="128" name="Google Shape;128;p56" descr="A picture containing road&#10;&#10;Description automatically generated"/>
          <p:cNvPicPr preferRelativeResize="0"/>
          <p:nvPr/>
        </p:nvPicPr>
        <p:blipFill rotWithShape="1">
          <a:blip r:embed="rId2">
            <a:alphaModFix/>
          </a:blip>
          <a:srcRect/>
          <a:stretch/>
        </p:blipFill>
        <p:spPr>
          <a:xfrm>
            <a:off x="0" y="4761243"/>
            <a:ext cx="9143999" cy="390390"/>
          </a:xfrm>
          <a:prstGeom prst="rect">
            <a:avLst/>
          </a:prstGeom>
          <a:noFill/>
          <a:ln>
            <a:noFill/>
          </a:ln>
        </p:spPr>
      </p:pic>
      <p:sp>
        <p:nvSpPr>
          <p:cNvPr id="129" name="Google Shape;129;p56"/>
          <p:cNvSpPr/>
          <p:nvPr/>
        </p:nvSpPr>
        <p:spPr>
          <a:xfrm flipH="1">
            <a:off x="1" y="4753109"/>
            <a:ext cx="9143999" cy="390391"/>
          </a:xfrm>
          <a:prstGeom prst="rect">
            <a:avLst/>
          </a:prstGeom>
          <a:gradFill>
            <a:gsLst>
              <a:gs pos="0">
                <a:srgbClr val="000000">
                  <a:alpha val="52941"/>
                </a:srgbClr>
              </a:gs>
              <a:gs pos="98000">
                <a:srgbClr val="000000">
                  <a:alpha val="81960"/>
                </a:srgbClr>
              </a:gs>
              <a:gs pos="100000">
                <a:srgbClr val="000000">
                  <a:alpha val="8196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56"/>
          <p:cNvSpPr txBox="1">
            <a:spLocks noGrp="1"/>
          </p:cNvSpPr>
          <p:nvPr>
            <p:ph type="ftr" idx="11"/>
          </p:nvPr>
        </p:nvSpPr>
        <p:spPr>
          <a:xfrm>
            <a:off x="3110583" y="4827675"/>
            <a:ext cx="30861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700" b="0" i="0">
                <a:solidFill>
                  <a:srgbClr val="AEABAB"/>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6"/>
          <p:cNvSpPr txBox="1">
            <a:spLocks noGrp="1"/>
          </p:cNvSpPr>
          <p:nvPr>
            <p:ph type="sldNum" idx="12"/>
          </p:nvPr>
        </p:nvSpPr>
        <p:spPr>
          <a:xfrm>
            <a:off x="6457950" y="4827675"/>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00" b="0" i="0">
                <a:solidFill>
                  <a:srgbClr val="AEABAB"/>
                </a:solidFill>
                <a:latin typeface="Calibri"/>
                <a:ea typeface="Calibri"/>
                <a:cs typeface="Calibri"/>
                <a:sym typeface="Calibri"/>
              </a:defRPr>
            </a:lvl1pPr>
            <a:lvl2pPr marL="0" lvl="1" indent="0" algn="r">
              <a:spcBef>
                <a:spcPts val="0"/>
              </a:spcBef>
              <a:buNone/>
              <a:defRPr sz="700" b="0" i="0">
                <a:solidFill>
                  <a:srgbClr val="AEABAB"/>
                </a:solidFill>
                <a:latin typeface="Calibri"/>
                <a:ea typeface="Calibri"/>
                <a:cs typeface="Calibri"/>
                <a:sym typeface="Calibri"/>
              </a:defRPr>
            </a:lvl2pPr>
            <a:lvl3pPr marL="0" lvl="2" indent="0" algn="r">
              <a:spcBef>
                <a:spcPts val="0"/>
              </a:spcBef>
              <a:buNone/>
              <a:defRPr sz="700" b="0" i="0">
                <a:solidFill>
                  <a:srgbClr val="AEABAB"/>
                </a:solidFill>
                <a:latin typeface="Calibri"/>
                <a:ea typeface="Calibri"/>
                <a:cs typeface="Calibri"/>
                <a:sym typeface="Calibri"/>
              </a:defRPr>
            </a:lvl3pPr>
            <a:lvl4pPr marL="0" lvl="3" indent="0" algn="r">
              <a:spcBef>
                <a:spcPts val="0"/>
              </a:spcBef>
              <a:buNone/>
              <a:defRPr sz="700" b="0" i="0">
                <a:solidFill>
                  <a:srgbClr val="AEABAB"/>
                </a:solidFill>
                <a:latin typeface="Calibri"/>
                <a:ea typeface="Calibri"/>
                <a:cs typeface="Calibri"/>
                <a:sym typeface="Calibri"/>
              </a:defRPr>
            </a:lvl4pPr>
            <a:lvl5pPr marL="0" lvl="4" indent="0" algn="r">
              <a:spcBef>
                <a:spcPts val="0"/>
              </a:spcBef>
              <a:buNone/>
              <a:defRPr sz="700" b="0" i="0">
                <a:solidFill>
                  <a:srgbClr val="AEABAB"/>
                </a:solidFill>
                <a:latin typeface="Calibri"/>
                <a:ea typeface="Calibri"/>
                <a:cs typeface="Calibri"/>
                <a:sym typeface="Calibri"/>
              </a:defRPr>
            </a:lvl5pPr>
            <a:lvl6pPr marL="0" lvl="5" indent="0" algn="r">
              <a:spcBef>
                <a:spcPts val="0"/>
              </a:spcBef>
              <a:buNone/>
              <a:defRPr sz="700" b="0" i="0">
                <a:solidFill>
                  <a:srgbClr val="AEABAB"/>
                </a:solidFill>
                <a:latin typeface="Calibri"/>
                <a:ea typeface="Calibri"/>
                <a:cs typeface="Calibri"/>
                <a:sym typeface="Calibri"/>
              </a:defRPr>
            </a:lvl6pPr>
            <a:lvl7pPr marL="0" lvl="6" indent="0" algn="r">
              <a:spcBef>
                <a:spcPts val="0"/>
              </a:spcBef>
              <a:buNone/>
              <a:defRPr sz="700" b="0" i="0">
                <a:solidFill>
                  <a:srgbClr val="AEABAB"/>
                </a:solidFill>
                <a:latin typeface="Calibri"/>
                <a:ea typeface="Calibri"/>
                <a:cs typeface="Calibri"/>
                <a:sym typeface="Calibri"/>
              </a:defRPr>
            </a:lvl7pPr>
            <a:lvl8pPr marL="0" lvl="7" indent="0" algn="r">
              <a:spcBef>
                <a:spcPts val="0"/>
              </a:spcBef>
              <a:buNone/>
              <a:defRPr sz="700" b="0" i="0">
                <a:solidFill>
                  <a:srgbClr val="AEABAB"/>
                </a:solidFill>
                <a:latin typeface="Calibri"/>
                <a:ea typeface="Calibri"/>
                <a:cs typeface="Calibri"/>
                <a:sym typeface="Calibri"/>
              </a:defRPr>
            </a:lvl8pPr>
            <a:lvl9pPr marL="0" lvl="8" indent="0" algn="r">
              <a:spcBef>
                <a:spcPts val="0"/>
              </a:spcBef>
              <a:buNone/>
              <a:defRPr sz="700" b="0" i="0">
                <a:solidFill>
                  <a:srgbClr val="AEABA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2" name="Google Shape;132;p56"/>
          <p:cNvCxnSpPr/>
          <p:nvPr/>
        </p:nvCxnSpPr>
        <p:spPr>
          <a:xfrm>
            <a:off x="0" y="4753109"/>
            <a:ext cx="9144000" cy="1"/>
          </a:xfrm>
          <a:prstGeom prst="straightConnector1">
            <a:avLst/>
          </a:prstGeom>
          <a:noFill/>
          <a:ln w="34925" cap="flat" cmpd="sng">
            <a:solidFill>
              <a:schemeClr val="lt1"/>
            </a:solidFill>
            <a:prstDash val="solid"/>
            <a:miter lim="800000"/>
            <a:headEnd type="none" w="sm" len="sm"/>
            <a:tailEnd type="none" w="sm" len="sm"/>
          </a:ln>
        </p:spPr>
      </p:cxnSp>
      <p:pic>
        <p:nvPicPr>
          <p:cNvPr id="133" name="Google Shape;133;p56" descr="A picture containing text, clipart&#10;&#10;Description automatically generated"/>
          <p:cNvPicPr preferRelativeResize="0"/>
          <p:nvPr/>
        </p:nvPicPr>
        <p:blipFill rotWithShape="1">
          <a:blip r:embed="rId3">
            <a:alphaModFix/>
          </a:blip>
          <a:srcRect/>
          <a:stretch/>
        </p:blipFill>
        <p:spPr>
          <a:xfrm>
            <a:off x="487699" y="4872369"/>
            <a:ext cx="1071386" cy="168138"/>
          </a:xfrm>
          <a:prstGeom prst="rect">
            <a:avLst/>
          </a:prstGeom>
          <a:noFill/>
          <a:ln>
            <a:noFill/>
          </a:ln>
        </p:spPr>
      </p:pic>
      <p:sp>
        <p:nvSpPr>
          <p:cNvPr id="134" name="Google Shape;134;p56"/>
          <p:cNvSpPr txBox="1">
            <a:spLocks noGrp="1"/>
          </p:cNvSpPr>
          <p:nvPr>
            <p:ph type="title"/>
          </p:nvPr>
        </p:nvSpPr>
        <p:spPr>
          <a:xfrm>
            <a:off x="628650" y="1651138"/>
            <a:ext cx="7886700" cy="994172"/>
          </a:xfrm>
          <a:prstGeom prst="rect">
            <a:avLst/>
          </a:prstGeom>
          <a:noFill/>
          <a:ln>
            <a:noFill/>
          </a:ln>
        </p:spPr>
        <p:txBody>
          <a:bodyPr spcFirstLastPara="1" wrap="square" lIns="9125" tIns="45700" rIns="91425" bIns="45700" anchor="ctr" anchorCtr="0">
            <a:normAutofit/>
          </a:bodyPr>
          <a:lstStyle>
            <a:lvl1pPr lvl="0" algn="ctr">
              <a:lnSpc>
                <a:spcPct val="107142"/>
              </a:lnSpc>
              <a:spcBef>
                <a:spcPts val="0"/>
              </a:spcBef>
              <a:spcAft>
                <a:spcPts val="0"/>
              </a:spcAft>
              <a:buClr>
                <a:schemeClr val="accent1"/>
              </a:buClr>
              <a:buSzPts val="2800"/>
              <a:buFont typeface="Calibri"/>
              <a:buNone/>
              <a:defRPr sz="28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5" name="Google Shape;135;p56" descr="A street with cars parked on the side of it&#10;&#10;Description automatically generated with low confidence"/>
          <p:cNvPicPr preferRelativeResize="0"/>
          <p:nvPr/>
        </p:nvPicPr>
        <p:blipFill rotWithShape="1">
          <a:blip r:embed="rId4">
            <a:alphaModFix/>
          </a:blip>
          <a:srcRect/>
          <a:stretch/>
        </p:blipFill>
        <p:spPr>
          <a:xfrm>
            <a:off x="-4" y="0"/>
            <a:ext cx="9144003" cy="4728027"/>
          </a:xfrm>
          <a:prstGeom prst="rect">
            <a:avLst/>
          </a:prstGeom>
          <a:noFill/>
          <a:ln>
            <a:noFill/>
          </a:ln>
        </p:spPr>
      </p:pic>
      <p:sp>
        <p:nvSpPr>
          <p:cNvPr id="136" name="Google Shape;136;p56"/>
          <p:cNvSpPr/>
          <p:nvPr/>
        </p:nvSpPr>
        <p:spPr>
          <a:xfrm>
            <a:off x="-5" y="2118"/>
            <a:ext cx="9144004" cy="4725910"/>
          </a:xfrm>
          <a:prstGeom prst="rect">
            <a:avLst/>
          </a:prstGeom>
          <a:solidFill>
            <a:schemeClr val="dk1">
              <a:alpha val="6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37"/>
        <p:cNvGrpSpPr/>
        <p:nvPr/>
      </p:nvGrpSpPr>
      <p:grpSpPr>
        <a:xfrm>
          <a:off x="0" y="0"/>
          <a:ext cx="0" cy="0"/>
          <a:chOff x="0" y="0"/>
          <a:chExt cx="0" cy="0"/>
        </a:xfrm>
      </p:grpSpPr>
      <p:sp>
        <p:nvSpPr>
          <p:cNvPr id="138" name="Google Shape;138;p57"/>
          <p:cNvSpPr/>
          <p:nvPr/>
        </p:nvSpPr>
        <p:spPr>
          <a:xfrm>
            <a:off x="0" y="-60169"/>
            <a:ext cx="9144000" cy="924329"/>
          </a:xfrm>
          <a:prstGeom prst="rect">
            <a:avLst/>
          </a:prstGeom>
          <a:solidFill>
            <a:srgbClr val="E82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57" descr="A picture containing road&#10;&#10;Description automatically generated"/>
          <p:cNvPicPr preferRelativeResize="0"/>
          <p:nvPr/>
        </p:nvPicPr>
        <p:blipFill rotWithShape="1">
          <a:blip r:embed="rId2">
            <a:alphaModFix/>
          </a:blip>
          <a:srcRect/>
          <a:stretch/>
        </p:blipFill>
        <p:spPr>
          <a:xfrm>
            <a:off x="0" y="4761243"/>
            <a:ext cx="9143999" cy="390390"/>
          </a:xfrm>
          <a:prstGeom prst="rect">
            <a:avLst/>
          </a:prstGeom>
          <a:noFill/>
          <a:ln>
            <a:noFill/>
          </a:ln>
        </p:spPr>
      </p:pic>
      <p:sp>
        <p:nvSpPr>
          <p:cNvPr id="140" name="Google Shape;140;p57"/>
          <p:cNvSpPr/>
          <p:nvPr/>
        </p:nvSpPr>
        <p:spPr>
          <a:xfrm flipH="1">
            <a:off x="1" y="4753109"/>
            <a:ext cx="9143999" cy="390391"/>
          </a:xfrm>
          <a:prstGeom prst="rect">
            <a:avLst/>
          </a:prstGeom>
          <a:gradFill>
            <a:gsLst>
              <a:gs pos="0">
                <a:srgbClr val="000000">
                  <a:alpha val="52941"/>
                </a:srgbClr>
              </a:gs>
              <a:gs pos="98000">
                <a:srgbClr val="000000">
                  <a:alpha val="81960"/>
                </a:srgbClr>
              </a:gs>
              <a:gs pos="100000">
                <a:srgbClr val="000000">
                  <a:alpha val="8196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57"/>
          <p:cNvSpPr txBox="1">
            <a:spLocks noGrp="1"/>
          </p:cNvSpPr>
          <p:nvPr>
            <p:ph type="ftr" idx="11"/>
          </p:nvPr>
        </p:nvSpPr>
        <p:spPr>
          <a:xfrm>
            <a:off x="3110583" y="4827675"/>
            <a:ext cx="30861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700" b="0" i="0">
                <a:solidFill>
                  <a:srgbClr val="AEABAB"/>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57"/>
          <p:cNvSpPr txBox="1">
            <a:spLocks noGrp="1"/>
          </p:cNvSpPr>
          <p:nvPr>
            <p:ph type="sldNum" idx="12"/>
          </p:nvPr>
        </p:nvSpPr>
        <p:spPr>
          <a:xfrm>
            <a:off x="6457950" y="4827675"/>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00" b="0" i="0">
                <a:solidFill>
                  <a:srgbClr val="AEABAB"/>
                </a:solidFill>
                <a:latin typeface="Calibri"/>
                <a:ea typeface="Calibri"/>
                <a:cs typeface="Calibri"/>
                <a:sym typeface="Calibri"/>
              </a:defRPr>
            </a:lvl1pPr>
            <a:lvl2pPr marL="0" lvl="1" indent="0" algn="r">
              <a:spcBef>
                <a:spcPts val="0"/>
              </a:spcBef>
              <a:buNone/>
              <a:defRPr sz="700" b="0" i="0">
                <a:solidFill>
                  <a:srgbClr val="AEABAB"/>
                </a:solidFill>
                <a:latin typeface="Calibri"/>
                <a:ea typeface="Calibri"/>
                <a:cs typeface="Calibri"/>
                <a:sym typeface="Calibri"/>
              </a:defRPr>
            </a:lvl2pPr>
            <a:lvl3pPr marL="0" lvl="2" indent="0" algn="r">
              <a:spcBef>
                <a:spcPts val="0"/>
              </a:spcBef>
              <a:buNone/>
              <a:defRPr sz="700" b="0" i="0">
                <a:solidFill>
                  <a:srgbClr val="AEABAB"/>
                </a:solidFill>
                <a:latin typeface="Calibri"/>
                <a:ea typeface="Calibri"/>
                <a:cs typeface="Calibri"/>
                <a:sym typeface="Calibri"/>
              </a:defRPr>
            </a:lvl3pPr>
            <a:lvl4pPr marL="0" lvl="3" indent="0" algn="r">
              <a:spcBef>
                <a:spcPts val="0"/>
              </a:spcBef>
              <a:buNone/>
              <a:defRPr sz="700" b="0" i="0">
                <a:solidFill>
                  <a:srgbClr val="AEABAB"/>
                </a:solidFill>
                <a:latin typeface="Calibri"/>
                <a:ea typeface="Calibri"/>
                <a:cs typeface="Calibri"/>
                <a:sym typeface="Calibri"/>
              </a:defRPr>
            </a:lvl4pPr>
            <a:lvl5pPr marL="0" lvl="4" indent="0" algn="r">
              <a:spcBef>
                <a:spcPts val="0"/>
              </a:spcBef>
              <a:buNone/>
              <a:defRPr sz="700" b="0" i="0">
                <a:solidFill>
                  <a:srgbClr val="AEABAB"/>
                </a:solidFill>
                <a:latin typeface="Calibri"/>
                <a:ea typeface="Calibri"/>
                <a:cs typeface="Calibri"/>
                <a:sym typeface="Calibri"/>
              </a:defRPr>
            </a:lvl5pPr>
            <a:lvl6pPr marL="0" lvl="5" indent="0" algn="r">
              <a:spcBef>
                <a:spcPts val="0"/>
              </a:spcBef>
              <a:buNone/>
              <a:defRPr sz="700" b="0" i="0">
                <a:solidFill>
                  <a:srgbClr val="AEABAB"/>
                </a:solidFill>
                <a:latin typeface="Calibri"/>
                <a:ea typeface="Calibri"/>
                <a:cs typeface="Calibri"/>
                <a:sym typeface="Calibri"/>
              </a:defRPr>
            </a:lvl6pPr>
            <a:lvl7pPr marL="0" lvl="6" indent="0" algn="r">
              <a:spcBef>
                <a:spcPts val="0"/>
              </a:spcBef>
              <a:buNone/>
              <a:defRPr sz="700" b="0" i="0">
                <a:solidFill>
                  <a:srgbClr val="AEABAB"/>
                </a:solidFill>
                <a:latin typeface="Calibri"/>
                <a:ea typeface="Calibri"/>
                <a:cs typeface="Calibri"/>
                <a:sym typeface="Calibri"/>
              </a:defRPr>
            </a:lvl7pPr>
            <a:lvl8pPr marL="0" lvl="7" indent="0" algn="r">
              <a:spcBef>
                <a:spcPts val="0"/>
              </a:spcBef>
              <a:buNone/>
              <a:defRPr sz="700" b="0" i="0">
                <a:solidFill>
                  <a:srgbClr val="AEABAB"/>
                </a:solidFill>
                <a:latin typeface="Calibri"/>
                <a:ea typeface="Calibri"/>
                <a:cs typeface="Calibri"/>
                <a:sym typeface="Calibri"/>
              </a:defRPr>
            </a:lvl8pPr>
            <a:lvl9pPr marL="0" lvl="8" indent="0" algn="r">
              <a:spcBef>
                <a:spcPts val="0"/>
              </a:spcBef>
              <a:buNone/>
              <a:defRPr sz="700" b="0" i="0">
                <a:solidFill>
                  <a:srgbClr val="AEABA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3" name="Google Shape;143;p57"/>
          <p:cNvCxnSpPr/>
          <p:nvPr/>
        </p:nvCxnSpPr>
        <p:spPr>
          <a:xfrm>
            <a:off x="0" y="4753109"/>
            <a:ext cx="9144000" cy="1"/>
          </a:xfrm>
          <a:prstGeom prst="straightConnector1">
            <a:avLst/>
          </a:prstGeom>
          <a:noFill/>
          <a:ln w="34925" cap="flat" cmpd="sng">
            <a:solidFill>
              <a:schemeClr val="lt1"/>
            </a:solidFill>
            <a:prstDash val="solid"/>
            <a:miter lim="800000"/>
            <a:headEnd type="none" w="sm" len="sm"/>
            <a:tailEnd type="none" w="sm" len="sm"/>
          </a:ln>
        </p:spPr>
      </p:cxnSp>
      <p:pic>
        <p:nvPicPr>
          <p:cNvPr id="144" name="Google Shape;144;p57" descr="A picture containing text, clipart&#10;&#10;Description automatically generated"/>
          <p:cNvPicPr preferRelativeResize="0"/>
          <p:nvPr/>
        </p:nvPicPr>
        <p:blipFill rotWithShape="1">
          <a:blip r:embed="rId3">
            <a:alphaModFix/>
          </a:blip>
          <a:srcRect/>
          <a:stretch/>
        </p:blipFill>
        <p:spPr>
          <a:xfrm>
            <a:off x="487699" y="4872369"/>
            <a:ext cx="1071386" cy="168138"/>
          </a:xfrm>
          <a:prstGeom prst="rect">
            <a:avLst/>
          </a:prstGeom>
          <a:noFill/>
          <a:ln>
            <a:noFill/>
          </a:ln>
        </p:spPr>
      </p:pic>
      <p:sp>
        <p:nvSpPr>
          <p:cNvPr id="145" name="Google Shape;145;p57"/>
          <p:cNvSpPr txBox="1">
            <a:spLocks noGrp="1"/>
          </p:cNvSpPr>
          <p:nvPr>
            <p:ph type="title"/>
          </p:nvPr>
        </p:nvSpPr>
        <p:spPr>
          <a:xfrm>
            <a:off x="628650" y="-60169"/>
            <a:ext cx="7886700" cy="994172"/>
          </a:xfrm>
          <a:prstGeom prst="rect">
            <a:avLst/>
          </a:prstGeom>
          <a:noFill/>
          <a:ln>
            <a:noFill/>
          </a:ln>
        </p:spPr>
        <p:txBody>
          <a:bodyPr spcFirstLastPara="1" wrap="square" lIns="9125" tIns="45700" rIns="91425" bIns="45700" anchor="ctr" anchorCtr="0">
            <a:normAutofit/>
          </a:bodyPr>
          <a:lstStyle>
            <a:lvl1pPr lvl="0" algn="l">
              <a:lnSpc>
                <a:spcPct val="107692"/>
              </a:lnSpc>
              <a:spcBef>
                <a:spcPts val="0"/>
              </a:spcBef>
              <a:spcAft>
                <a:spcPts val="0"/>
              </a:spcAft>
              <a:buClr>
                <a:schemeClr val="lt1"/>
              </a:buClr>
              <a:buSzPts val="2600"/>
              <a:buFont typeface="Calibri"/>
              <a:buNone/>
              <a:defRPr sz="2600" b="1" i="0"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57"/>
          <p:cNvSpPr txBox="1">
            <a:spLocks noGrp="1"/>
          </p:cNvSpPr>
          <p:nvPr>
            <p:ph type="body" idx="1"/>
          </p:nvPr>
        </p:nvSpPr>
        <p:spPr>
          <a:xfrm>
            <a:off x="628650" y="1369219"/>
            <a:ext cx="3813648" cy="3263504"/>
          </a:xfrm>
          <a:prstGeom prst="rect">
            <a:avLst/>
          </a:prstGeom>
          <a:noFill/>
          <a:ln>
            <a:noFill/>
          </a:ln>
        </p:spPr>
        <p:txBody>
          <a:bodyPr spcFirstLastPara="1" wrap="square" lIns="9125" tIns="45700" rIns="91425" bIns="45700" anchor="t" anchorCtr="0">
            <a:normAutofit/>
          </a:bodyPr>
          <a:lstStyle>
            <a:lvl1pPr marL="457200" lvl="0" indent="-228600" algn="l">
              <a:lnSpc>
                <a:spcPct val="90000"/>
              </a:lnSpc>
              <a:spcBef>
                <a:spcPts val="750"/>
              </a:spcBef>
              <a:spcAft>
                <a:spcPts val="0"/>
              </a:spcAft>
              <a:buClr>
                <a:schemeClr val="accent1"/>
              </a:buClr>
              <a:buSzPts val="1300"/>
              <a:buNone/>
              <a:defRPr sz="1300" b="1" i="0" cap="none">
                <a:solidFill>
                  <a:schemeClr val="accent1"/>
                </a:solidFill>
                <a:latin typeface="Calibri"/>
                <a:ea typeface="Calibri"/>
                <a:cs typeface="Calibri"/>
                <a:sym typeface="Calibri"/>
              </a:defRPr>
            </a:lvl1pPr>
            <a:lvl2pPr marL="914400" lvl="1" indent="-302894" algn="l">
              <a:lnSpc>
                <a:spcPct val="115384"/>
              </a:lnSpc>
              <a:spcBef>
                <a:spcPts val="200"/>
              </a:spcBef>
              <a:spcAft>
                <a:spcPts val="0"/>
              </a:spcAft>
              <a:buClr>
                <a:schemeClr val="dk1"/>
              </a:buClr>
              <a:buSzPts val="1170"/>
              <a:buChar char="•"/>
              <a:defRPr sz="1300" b="0" i="0">
                <a:latin typeface="Calibri"/>
                <a:ea typeface="Calibri"/>
                <a:cs typeface="Calibri"/>
                <a:sym typeface="Calibri"/>
              </a:defRPr>
            </a:lvl2pPr>
            <a:lvl3pPr marL="1371600" lvl="2" indent="-311150" algn="l">
              <a:lnSpc>
                <a:spcPct val="115384"/>
              </a:lnSpc>
              <a:spcBef>
                <a:spcPts val="200"/>
              </a:spcBef>
              <a:spcAft>
                <a:spcPts val="0"/>
              </a:spcAft>
              <a:buClr>
                <a:schemeClr val="dk1"/>
              </a:buClr>
              <a:buSzPts val="1300"/>
              <a:buFont typeface="NTR"/>
              <a:buChar char="-"/>
              <a:defRPr sz="1300" b="0" i="0">
                <a:latin typeface="Calibri"/>
                <a:ea typeface="Calibri"/>
                <a:cs typeface="Calibri"/>
                <a:sym typeface="Calibri"/>
              </a:defRPr>
            </a:lvl3pPr>
            <a:lvl4pPr marL="1828800" lvl="3" indent="-311150" algn="l">
              <a:lnSpc>
                <a:spcPct val="115384"/>
              </a:lnSpc>
              <a:spcBef>
                <a:spcPts val="200"/>
              </a:spcBef>
              <a:spcAft>
                <a:spcPts val="0"/>
              </a:spcAft>
              <a:buClr>
                <a:srgbClr val="757070"/>
              </a:buClr>
              <a:buSzPts val="1300"/>
              <a:buFont typeface="NTR"/>
              <a:buChar char="-"/>
              <a:defRPr sz="1300" b="0" i="0">
                <a:solidFill>
                  <a:srgbClr val="757070"/>
                </a:solidFill>
                <a:latin typeface="Calibri"/>
                <a:ea typeface="Calibri"/>
                <a:cs typeface="Calibri"/>
                <a:sym typeface="Calibri"/>
              </a:defRPr>
            </a:lvl4pPr>
            <a:lvl5pPr marL="2286000" lvl="4" indent="-311150" algn="l">
              <a:lnSpc>
                <a:spcPct val="115384"/>
              </a:lnSpc>
              <a:spcBef>
                <a:spcPts val="200"/>
              </a:spcBef>
              <a:spcAft>
                <a:spcPts val="0"/>
              </a:spcAft>
              <a:buClr>
                <a:srgbClr val="757070"/>
              </a:buClr>
              <a:buSzPts val="1300"/>
              <a:buFont typeface="NTR"/>
              <a:buChar char="-"/>
              <a:defRPr sz="1300" b="0" i="0">
                <a:solidFill>
                  <a:srgbClr val="757070"/>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7" name="Google Shape;147;p57"/>
          <p:cNvSpPr txBox="1">
            <a:spLocks noGrp="1"/>
          </p:cNvSpPr>
          <p:nvPr>
            <p:ph type="body" idx="2"/>
          </p:nvPr>
        </p:nvSpPr>
        <p:spPr>
          <a:xfrm>
            <a:off x="4688326" y="1369219"/>
            <a:ext cx="3813648" cy="3263504"/>
          </a:xfrm>
          <a:prstGeom prst="rect">
            <a:avLst/>
          </a:prstGeom>
          <a:noFill/>
          <a:ln>
            <a:noFill/>
          </a:ln>
        </p:spPr>
        <p:txBody>
          <a:bodyPr spcFirstLastPara="1" wrap="square" lIns="9125" tIns="45700" rIns="91425" bIns="45700" anchor="t" anchorCtr="0">
            <a:normAutofit/>
          </a:bodyPr>
          <a:lstStyle>
            <a:lvl1pPr marL="457200" lvl="0" indent="-228600" algn="l">
              <a:lnSpc>
                <a:spcPct val="90000"/>
              </a:lnSpc>
              <a:spcBef>
                <a:spcPts val="750"/>
              </a:spcBef>
              <a:spcAft>
                <a:spcPts val="0"/>
              </a:spcAft>
              <a:buClr>
                <a:schemeClr val="accent1"/>
              </a:buClr>
              <a:buSzPts val="1300"/>
              <a:buNone/>
              <a:defRPr sz="1300" b="1" i="0" cap="none">
                <a:solidFill>
                  <a:schemeClr val="accent1"/>
                </a:solidFill>
                <a:latin typeface="Calibri"/>
                <a:ea typeface="Calibri"/>
                <a:cs typeface="Calibri"/>
                <a:sym typeface="Calibri"/>
              </a:defRPr>
            </a:lvl1pPr>
            <a:lvl2pPr marL="914400" lvl="1" indent="-302894" algn="l">
              <a:lnSpc>
                <a:spcPct val="115384"/>
              </a:lnSpc>
              <a:spcBef>
                <a:spcPts val="200"/>
              </a:spcBef>
              <a:spcAft>
                <a:spcPts val="0"/>
              </a:spcAft>
              <a:buClr>
                <a:schemeClr val="dk1"/>
              </a:buClr>
              <a:buSzPts val="1170"/>
              <a:buChar char="•"/>
              <a:defRPr sz="1300" b="0" i="0">
                <a:latin typeface="Calibri"/>
                <a:ea typeface="Calibri"/>
                <a:cs typeface="Calibri"/>
                <a:sym typeface="Calibri"/>
              </a:defRPr>
            </a:lvl2pPr>
            <a:lvl3pPr marL="1371600" lvl="2" indent="-311150" algn="l">
              <a:lnSpc>
                <a:spcPct val="115384"/>
              </a:lnSpc>
              <a:spcBef>
                <a:spcPts val="200"/>
              </a:spcBef>
              <a:spcAft>
                <a:spcPts val="0"/>
              </a:spcAft>
              <a:buClr>
                <a:schemeClr val="dk1"/>
              </a:buClr>
              <a:buSzPts val="1300"/>
              <a:buFont typeface="NTR"/>
              <a:buChar char="-"/>
              <a:defRPr sz="1300" b="0" i="0">
                <a:latin typeface="Calibri"/>
                <a:ea typeface="Calibri"/>
                <a:cs typeface="Calibri"/>
                <a:sym typeface="Calibri"/>
              </a:defRPr>
            </a:lvl3pPr>
            <a:lvl4pPr marL="1828800" lvl="3" indent="-311150" algn="l">
              <a:lnSpc>
                <a:spcPct val="115384"/>
              </a:lnSpc>
              <a:spcBef>
                <a:spcPts val="200"/>
              </a:spcBef>
              <a:spcAft>
                <a:spcPts val="0"/>
              </a:spcAft>
              <a:buClr>
                <a:srgbClr val="757070"/>
              </a:buClr>
              <a:buSzPts val="1300"/>
              <a:buFont typeface="NTR"/>
              <a:buChar char="-"/>
              <a:defRPr sz="1300" b="0" i="0">
                <a:solidFill>
                  <a:srgbClr val="757070"/>
                </a:solidFill>
                <a:latin typeface="Calibri"/>
                <a:ea typeface="Calibri"/>
                <a:cs typeface="Calibri"/>
                <a:sym typeface="Calibri"/>
              </a:defRPr>
            </a:lvl4pPr>
            <a:lvl5pPr marL="2286000" lvl="4" indent="-311150" algn="l">
              <a:lnSpc>
                <a:spcPct val="115384"/>
              </a:lnSpc>
              <a:spcBef>
                <a:spcPts val="200"/>
              </a:spcBef>
              <a:spcAft>
                <a:spcPts val="0"/>
              </a:spcAft>
              <a:buClr>
                <a:srgbClr val="757070"/>
              </a:buClr>
              <a:buSzPts val="1300"/>
              <a:buFont typeface="NTR"/>
              <a:buChar char="-"/>
              <a:defRPr sz="1300" b="0" i="0">
                <a:solidFill>
                  <a:srgbClr val="757070"/>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148" name="Google Shape;148;p57"/>
          <p:cNvCxnSpPr/>
          <p:nvPr/>
        </p:nvCxnSpPr>
        <p:spPr>
          <a:xfrm>
            <a:off x="-1" y="4753108"/>
            <a:ext cx="9144000" cy="1"/>
          </a:xfrm>
          <a:prstGeom prst="straightConnector1">
            <a:avLst/>
          </a:prstGeom>
          <a:noFill/>
          <a:ln w="34925" cap="flat" cmpd="sng">
            <a:solidFill>
              <a:schemeClr val="lt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4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1"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1"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rgbClr val="888888"/>
                </a:solidFill>
                <a:latin typeface="Calibri"/>
                <a:ea typeface="Calibri"/>
                <a:cs typeface="Calibri"/>
                <a:sym typeface="Calibri"/>
              </a:defRPr>
            </a:lvl1pPr>
            <a:lvl2pPr marL="0" marR="0" lvl="1" indent="0" algn="r" rtl="0">
              <a:spcBef>
                <a:spcPts val="0"/>
              </a:spcBef>
              <a:buNone/>
              <a:defRPr sz="900" b="1" i="0" u="none" strike="noStrike" cap="none">
                <a:solidFill>
                  <a:srgbClr val="888888"/>
                </a:solidFill>
                <a:latin typeface="Calibri"/>
                <a:ea typeface="Calibri"/>
                <a:cs typeface="Calibri"/>
                <a:sym typeface="Calibri"/>
              </a:defRPr>
            </a:lvl2pPr>
            <a:lvl3pPr marL="0" marR="0" lvl="2" indent="0" algn="r" rtl="0">
              <a:spcBef>
                <a:spcPts val="0"/>
              </a:spcBef>
              <a:buNone/>
              <a:defRPr sz="900" b="1" i="0" u="none" strike="noStrike" cap="none">
                <a:solidFill>
                  <a:srgbClr val="888888"/>
                </a:solidFill>
                <a:latin typeface="Calibri"/>
                <a:ea typeface="Calibri"/>
                <a:cs typeface="Calibri"/>
                <a:sym typeface="Calibri"/>
              </a:defRPr>
            </a:lvl3pPr>
            <a:lvl4pPr marL="0" marR="0" lvl="3" indent="0" algn="r" rtl="0">
              <a:spcBef>
                <a:spcPts val="0"/>
              </a:spcBef>
              <a:buNone/>
              <a:defRPr sz="900" b="1" i="0" u="none" strike="noStrike" cap="none">
                <a:solidFill>
                  <a:srgbClr val="888888"/>
                </a:solidFill>
                <a:latin typeface="Calibri"/>
                <a:ea typeface="Calibri"/>
                <a:cs typeface="Calibri"/>
                <a:sym typeface="Calibri"/>
              </a:defRPr>
            </a:lvl4pPr>
            <a:lvl5pPr marL="0" marR="0" lvl="4" indent="0" algn="r" rtl="0">
              <a:spcBef>
                <a:spcPts val="0"/>
              </a:spcBef>
              <a:buNone/>
              <a:defRPr sz="900" b="1" i="0" u="none" strike="noStrike" cap="none">
                <a:solidFill>
                  <a:srgbClr val="888888"/>
                </a:solidFill>
                <a:latin typeface="Calibri"/>
                <a:ea typeface="Calibri"/>
                <a:cs typeface="Calibri"/>
                <a:sym typeface="Calibri"/>
              </a:defRPr>
            </a:lvl5pPr>
            <a:lvl6pPr marL="0" marR="0" lvl="5" indent="0" algn="r" rtl="0">
              <a:spcBef>
                <a:spcPts val="0"/>
              </a:spcBef>
              <a:buNone/>
              <a:defRPr sz="900" b="1" i="0" u="none" strike="noStrike" cap="none">
                <a:solidFill>
                  <a:srgbClr val="888888"/>
                </a:solidFill>
                <a:latin typeface="Calibri"/>
                <a:ea typeface="Calibri"/>
                <a:cs typeface="Calibri"/>
                <a:sym typeface="Calibri"/>
              </a:defRPr>
            </a:lvl6pPr>
            <a:lvl7pPr marL="0" marR="0" lvl="6" indent="0" algn="r" rtl="0">
              <a:spcBef>
                <a:spcPts val="0"/>
              </a:spcBef>
              <a:buNone/>
              <a:defRPr sz="900" b="1" i="0" u="none" strike="noStrike" cap="none">
                <a:solidFill>
                  <a:srgbClr val="888888"/>
                </a:solidFill>
                <a:latin typeface="Calibri"/>
                <a:ea typeface="Calibri"/>
                <a:cs typeface="Calibri"/>
                <a:sym typeface="Calibri"/>
              </a:defRPr>
            </a:lvl7pPr>
            <a:lvl8pPr marL="0" marR="0" lvl="7" indent="0" algn="r" rtl="0">
              <a:spcBef>
                <a:spcPts val="0"/>
              </a:spcBef>
              <a:buNone/>
              <a:defRPr sz="900" b="1" i="0" u="none" strike="noStrike" cap="none">
                <a:solidFill>
                  <a:srgbClr val="888888"/>
                </a:solidFill>
                <a:latin typeface="Calibri"/>
                <a:ea typeface="Calibri"/>
                <a:cs typeface="Calibri"/>
                <a:sym typeface="Calibri"/>
              </a:defRPr>
            </a:lvl8pPr>
            <a:lvl9pPr marL="0" marR="0" lvl="8" indent="0" algn="r" rtl="0">
              <a:spcBef>
                <a:spcPts val="0"/>
              </a:spcBef>
              <a:buNone/>
              <a:defRPr sz="900" b="1"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21" name="Google Shape;621;p33"/>
          <p:cNvSpPr txBox="1">
            <a:spLocks noGrp="1"/>
          </p:cNvSpPr>
          <p:nvPr>
            <p:ph type="ftr" idx="11"/>
          </p:nvPr>
        </p:nvSpPr>
        <p:spPr>
          <a:xfrm>
            <a:off x="3110583" y="4827675"/>
            <a:ext cx="3086100"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 2022 </a:t>
            </a:r>
            <a:r>
              <a:rPr lang="en-US" dirty="0" err="1"/>
              <a:t>SmartWitness</a:t>
            </a:r>
            <a:r>
              <a:rPr lang="en-US" dirty="0"/>
              <a:t>. All Rights Reserved.</a:t>
            </a:r>
            <a:endParaRPr dirty="0"/>
          </a:p>
        </p:txBody>
      </p:sp>
      <p:sp>
        <p:nvSpPr>
          <p:cNvPr id="622" name="Google Shape;622;p33"/>
          <p:cNvSpPr txBox="1">
            <a:spLocks noGrp="1"/>
          </p:cNvSpPr>
          <p:nvPr>
            <p:ph type="sldNum" idx="12"/>
          </p:nvPr>
        </p:nvSpPr>
        <p:spPr>
          <a:xfrm>
            <a:off x="6457950" y="4827675"/>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623" name="Google Shape;623;p33"/>
          <p:cNvSpPr txBox="1">
            <a:spLocks noGrp="1"/>
          </p:cNvSpPr>
          <p:nvPr>
            <p:ph type="title"/>
          </p:nvPr>
        </p:nvSpPr>
        <p:spPr>
          <a:xfrm>
            <a:off x="337795" y="510778"/>
            <a:ext cx="3528811" cy="722100"/>
          </a:xfrm>
          <a:prstGeom prst="rect">
            <a:avLst/>
          </a:prstGeom>
          <a:noFill/>
          <a:ln>
            <a:noFill/>
          </a:ln>
        </p:spPr>
        <p:txBody>
          <a:bodyPr spcFirstLastPara="1" wrap="square" lIns="9125" tIns="45700" rIns="91425" bIns="45700" anchor="b" anchorCtr="0">
            <a:normAutofit/>
          </a:bodyPr>
          <a:lstStyle/>
          <a:p>
            <a:pPr marL="0" lvl="0" indent="0" algn="l" rtl="0">
              <a:lnSpc>
                <a:spcPct val="110000"/>
              </a:lnSpc>
              <a:spcBef>
                <a:spcPts val="0"/>
              </a:spcBef>
              <a:spcAft>
                <a:spcPts val="0"/>
              </a:spcAft>
              <a:buClr>
                <a:schemeClr val="dk1"/>
              </a:buClr>
              <a:buSzPts val="2000"/>
              <a:buFont typeface="Calibri"/>
              <a:buNone/>
            </a:pPr>
            <a:r>
              <a:rPr lang="en-US" dirty="0">
                <a:solidFill>
                  <a:schemeClr val="dk1"/>
                </a:solidFill>
              </a:rPr>
              <a:t>AI TECH</a:t>
            </a:r>
            <a:endParaRPr dirty="0">
              <a:solidFill>
                <a:schemeClr val="dk1"/>
              </a:solidFill>
            </a:endParaRPr>
          </a:p>
        </p:txBody>
      </p:sp>
      <p:sp>
        <p:nvSpPr>
          <p:cNvPr id="624" name="Google Shape;624;p33"/>
          <p:cNvSpPr txBox="1">
            <a:spLocks noGrp="1"/>
          </p:cNvSpPr>
          <p:nvPr>
            <p:ph type="body" idx="1"/>
          </p:nvPr>
        </p:nvSpPr>
        <p:spPr>
          <a:xfrm>
            <a:off x="337795" y="1554675"/>
            <a:ext cx="3612036" cy="3062569"/>
          </a:xfrm>
          <a:prstGeom prst="rect">
            <a:avLst/>
          </a:prstGeom>
          <a:noFill/>
          <a:ln>
            <a:noFill/>
          </a:ln>
        </p:spPr>
        <p:txBody>
          <a:bodyPr spcFirstLastPara="1" wrap="square" lIns="9125" tIns="45700" rIns="91425" bIns="45700" anchor="t" anchorCtr="0">
            <a:noAutofit/>
          </a:bodyPr>
          <a:lstStyle/>
          <a:p>
            <a:pPr marL="0" lvl="0" indent="0" algn="l" rtl="0">
              <a:lnSpc>
                <a:spcPts val="1400"/>
              </a:lnSpc>
              <a:spcBef>
                <a:spcPts val="0"/>
              </a:spcBef>
              <a:spcAft>
                <a:spcPts val="0"/>
              </a:spcAft>
              <a:buClr>
                <a:schemeClr val="accent1"/>
              </a:buClr>
              <a:buSzPts val="1200"/>
              <a:buNone/>
            </a:pPr>
            <a:r>
              <a:rPr lang="en-US" dirty="0"/>
              <a:t>AI CAPABILITIES WITHOUT AI CAMERA COSTS</a:t>
            </a:r>
          </a:p>
          <a:p>
            <a:pPr marL="0" lvl="0" indent="0">
              <a:lnSpc>
                <a:spcPts val="1400"/>
              </a:lnSpc>
              <a:spcBef>
                <a:spcPts val="0"/>
              </a:spcBef>
              <a:buClr>
                <a:schemeClr val="dk1"/>
              </a:buClr>
            </a:pPr>
            <a:r>
              <a:rPr lang="en-US" b="0" dirty="0">
                <a:solidFill>
                  <a:schemeClr val="dk1"/>
                </a:solidFill>
                <a:latin typeface="Calibri Light" panose="020F0302020204030204" pitchFamily="34" charset="0"/>
                <a:cs typeface="Calibri Light" panose="020F0302020204030204" pitchFamily="34" charset="0"/>
              </a:rPr>
              <a:t>The </a:t>
            </a:r>
            <a:r>
              <a:rPr lang="en-US" b="0" dirty="0" err="1">
                <a:solidFill>
                  <a:schemeClr val="dk1"/>
                </a:solidFill>
                <a:latin typeface="Calibri Light" panose="020F0302020204030204" pitchFamily="34" charset="0"/>
                <a:cs typeface="Calibri Light" panose="020F0302020204030204" pitchFamily="34" charset="0"/>
              </a:rPr>
              <a:t>SmartWitness</a:t>
            </a:r>
            <a:r>
              <a:rPr lang="en-US" b="0" dirty="0">
                <a:solidFill>
                  <a:schemeClr val="dk1"/>
                </a:solidFill>
                <a:latin typeface="Calibri Light" panose="020F0302020204030204" pitchFamily="34" charset="0"/>
                <a:cs typeface="Calibri Light" panose="020F0302020204030204" pitchFamily="34" charset="0"/>
              </a:rPr>
              <a:t> AI Tech Package uses </a:t>
            </a:r>
            <a:r>
              <a:rPr lang="en-US" dirty="0" err="1">
                <a:solidFill>
                  <a:schemeClr val="dk1"/>
                </a:solidFill>
                <a:latin typeface="Calibri" panose="020F0502020204030204" pitchFamily="34" charset="0"/>
                <a:cs typeface="Calibri" panose="020F0502020204030204" pitchFamily="34" charset="0"/>
              </a:rPr>
              <a:t>SmartID</a:t>
            </a:r>
            <a:r>
              <a:rPr lang="en-US" b="0" dirty="0">
                <a:solidFill>
                  <a:schemeClr val="dk1"/>
                </a:solidFill>
                <a:latin typeface="Calibri Light" panose="020F0302020204030204" pitchFamily="34" charset="0"/>
                <a:cs typeface="Calibri Light" panose="020F0302020204030204" pitchFamily="34" charset="0"/>
              </a:rPr>
              <a:t> facial recognition to assign telematics data to drivers and </a:t>
            </a:r>
            <a:r>
              <a:rPr lang="en-US" dirty="0">
                <a:solidFill>
                  <a:schemeClr val="dk1"/>
                </a:solidFill>
                <a:latin typeface="Calibri" panose="020F0502020204030204" pitchFamily="34" charset="0"/>
                <a:cs typeface="Calibri" panose="020F0502020204030204" pitchFamily="34" charset="0"/>
              </a:rPr>
              <a:t>CARE</a:t>
            </a:r>
            <a:r>
              <a:rPr lang="en-US" b="0" dirty="0">
                <a:solidFill>
                  <a:schemeClr val="dk1"/>
                </a:solidFill>
                <a:latin typeface="Calibri Light" panose="020F0302020204030204" pitchFamily="34" charset="0"/>
                <a:cs typeface="Calibri Light" panose="020F0302020204030204" pitchFamily="34" charset="0"/>
              </a:rPr>
              <a:t> </a:t>
            </a:r>
            <a:r>
              <a:rPr lang="en-US" dirty="0">
                <a:solidFill>
                  <a:schemeClr val="dk1"/>
                </a:solidFill>
                <a:latin typeface="Calibri" panose="020F0502020204030204" pitchFamily="34" charset="0"/>
                <a:cs typeface="Calibri" panose="020F0502020204030204" pitchFamily="34" charset="0"/>
              </a:rPr>
              <a:t>(Computer Analyzed Risk Evaluation) </a:t>
            </a:r>
            <a:r>
              <a:rPr lang="en-US" b="0" dirty="0">
                <a:solidFill>
                  <a:schemeClr val="dk1"/>
                </a:solidFill>
                <a:latin typeface="Calibri Light" panose="020F0302020204030204" pitchFamily="34" charset="0"/>
                <a:cs typeface="Calibri Light" panose="020F0302020204030204" pitchFamily="34" charset="0"/>
              </a:rPr>
              <a:t>— a cloud-based machine vision AI algorithm that specifies whether distraction and/or fatigue were at the root cause of device-triggered events.</a:t>
            </a:r>
          </a:p>
          <a:p>
            <a:pPr marL="0" lvl="0" indent="0">
              <a:lnSpc>
                <a:spcPts val="1400"/>
              </a:lnSpc>
              <a:spcBef>
                <a:spcPts val="0"/>
              </a:spcBef>
              <a:buClr>
                <a:schemeClr val="dk1"/>
              </a:buClr>
            </a:pPr>
            <a:endParaRPr lang="en-US" b="0" cap="none" dirty="0"/>
          </a:p>
          <a:p>
            <a:pPr marL="0" lvl="0" indent="0" algn="l" rtl="0">
              <a:lnSpc>
                <a:spcPts val="1400"/>
              </a:lnSpc>
              <a:spcBef>
                <a:spcPts val="0"/>
              </a:spcBef>
              <a:spcAft>
                <a:spcPts val="0"/>
              </a:spcAft>
              <a:buClr>
                <a:schemeClr val="accent1"/>
              </a:buClr>
              <a:buSzPts val="1200"/>
              <a:buNone/>
            </a:pPr>
            <a:r>
              <a:rPr lang="en-US" dirty="0"/>
              <a:t>AI TECH BENEFITS</a:t>
            </a:r>
            <a:endParaRPr lang="en-US" cap="none" dirty="0"/>
          </a:p>
          <a:p>
            <a:pPr marL="114300" lvl="1" indent="-111125" algn="l" rtl="0">
              <a:lnSpc>
                <a:spcPts val="1400"/>
              </a:lnSpc>
              <a:spcAft>
                <a:spcPts val="0"/>
              </a:spcAft>
              <a:buClr>
                <a:schemeClr val="dk1"/>
              </a:buClr>
              <a:buSzPts val="1080"/>
              <a:buChar char="•"/>
            </a:pPr>
            <a:r>
              <a:rPr lang="en-US" dirty="0">
                <a:latin typeface="Calibri Light" panose="020F0302020204030204" pitchFamily="34" charset="0"/>
                <a:cs typeface="Calibri Light" panose="020F0302020204030204" pitchFamily="34" charset="0"/>
              </a:rPr>
              <a:t>Works with existing 4G, non-AI </a:t>
            </a:r>
            <a:r>
              <a:rPr lang="en-US" dirty="0" err="1">
                <a:latin typeface="Calibri Light" panose="020F0302020204030204" pitchFamily="34" charset="0"/>
                <a:cs typeface="Calibri Light" panose="020F0302020204030204" pitchFamily="34" charset="0"/>
              </a:rPr>
              <a:t>SmartWitness</a:t>
            </a:r>
            <a:r>
              <a:rPr lang="en-US" dirty="0">
                <a:latin typeface="Calibri Light" panose="020F0302020204030204" pitchFamily="34" charset="0"/>
                <a:cs typeface="Calibri Light" panose="020F0302020204030204" pitchFamily="34" charset="0"/>
              </a:rPr>
              <a:t> cameras</a:t>
            </a:r>
          </a:p>
          <a:p>
            <a:pPr marL="114300" lvl="1" indent="-111125" algn="l" rtl="0">
              <a:lnSpc>
                <a:spcPts val="1400"/>
              </a:lnSpc>
              <a:spcAft>
                <a:spcPts val="0"/>
              </a:spcAft>
              <a:buClr>
                <a:schemeClr val="dk1"/>
              </a:buClr>
              <a:buSzPts val="1080"/>
              <a:buChar char="•"/>
            </a:pPr>
            <a:r>
              <a:rPr lang="en-US" dirty="0">
                <a:latin typeface="Calibri Light" panose="020F0302020204030204" pitchFamily="34" charset="0"/>
                <a:cs typeface="Calibri Light" panose="020F0302020204030204" pitchFamily="34" charset="0"/>
              </a:rPr>
              <a:t>Helps your customers save time and money</a:t>
            </a:r>
          </a:p>
          <a:p>
            <a:pPr marL="114300" lvl="1" indent="-111125" algn="l" rtl="0">
              <a:lnSpc>
                <a:spcPts val="1400"/>
              </a:lnSpc>
              <a:spcAft>
                <a:spcPts val="0"/>
              </a:spcAft>
              <a:buClr>
                <a:schemeClr val="dk1"/>
              </a:buClr>
              <a:buSzPts val="1080"/>
              <a:buChar char="•"/>
            </a:pPr>
            <a:r>
              <a:rPr lang="en-US" dirty="0">
                <a:latin typeface="Calibri Light" panose="020F0302020204030204" pitchFamily="34" charset="0"/>
                <a:cs typeface="Calibri Light" panose="020F0302020204030204" pitchFamily="34" charset="0"/>
              </a:rPr>
              <a:t>Provides accurate reporting instantaneously</a:t>
            </a:r>
          </a:p>
          <a:p>
            <a:pPr marL="114300" lvl="1" indent="-111125" algn="l" rtl="0">
              <a:lnSpc>
                <a:spcPts val="1400"/>
              </a:lnSpc>
              <a:spcAft>
                <a:spcPts val="0"/>
              </a:spcAft>
              <a:buClr>
                <a:schemeClr val="dk1"/>
              </a:buClr>
              <a:buSzPts val="1080"/>
              <a:buChar char="•"/>
            </a:pPr>
            <a:r>
              <a:rPr lang="en-US" dirty="0">
                <a:latin typeface="Calibri Light" panose="020F0302020204030204" pitchFamily="34" charset="0"/>
                <a:cs typeface="Calibri Light" panose="020F0302020204030204" pitchFamily="34" charset="0"/>
              </a:rPr>
              <a:t>Delivers a confidence score as part of the analyzed video output</a:t>
            </a:r>
          </a:p>
          <a:p>
            <a:pPr marL="3175" lvl="1" indent="0">
              <a:lnSpc>
                <a:spcPts val="1200"/>
              </a:lnSpc>
              <a:spcBef>
                <a:spcPts val="900"/>
              </a:spcBef>
              <a:buNone/>
            </a:pPr>
            <a:r>
              <a:rPr lang="en-US" sz="1100" b="1" dirty="0">
                <a:solidFill>
                  <a:schemeClr val="tx1"/>
                </a:solidFill>
              </a:rPr>
              <a:t>SAVES THE AVERAGE FLEET $10K IN NEW CAMERA COSTS*</a:t>
            </a:r>
          </a:p>
          <a:p>
            <a:pPr marL="0" lvl="0" indent="0" algn="l" rtl="0">
              <a:lnSpc>
                <a:spcPts val="1400"/>
              </a:lnSpc>
              <a:spcBef>
                <a:spcPts val="0"/>
              </a:spcBef>
              <a:spcAft>
                <a:spcPts val="0"/>
              </a:spcAft>
              <a:buClr>
                <a:schemeClr val="accent1"/>
              </a:buClr>
              <a:buSzPts val="1200"/>
              <a:buNone/>
            </a:pPr>
            <a:endParaRPr b="0" cap="none" dirty="0">
              <a:solidFill>
                <a:schemeClr val="dk1"/>
              </a:solidFill>
            </a:endParaRPr>
          </a:p>
          <a:p>
            <a:pPr marL="0" lvl="0" indent="0" algn="ctr" rtl="0">
              <a:lnSpc>
                <a:spcPts val="1400"/>
              </a:lnSpc>
              <a:spcBef>
                <a:spcPts val="0"/>
              </a:spcBef>
              <a:spcAft>
                <a:spcPts val="0"/>
              </a:spcAft>
              <a:buClr>
                <a:schemeClr val="dk1"/>
              </a:buClr>
              <a:buSzPts val="1800"/>
              <a:buNone/>
            </a:pPr>
            <a:endParaRPr b="0" dirty="0">
              <a:solidFill>
                <a:schemeClr val="dk1"/>
              </a:solidFill>
            </a:endParaRPr>
          </a:p>
        </p:txBody>
      </p:sp>
      <p:sp>
        <p:nvSpPr>
          <p:cNvPr id="625" name="Google Shape;625;p33"/>
          <p:cNvSpPr txBox="1">
            <a:spLocks noGrp="1"/>
          </p:cNvSpPr>
          <p:nvPr>
            <p:ph type="body" idx="2"/>
          </p:nvPr>
        </p:nvSpPr>
        <p:spPr>
          <a:xfrm>
            <a:off x="337795" y="165487"/>
            <a:ext cx="3528811" cy="310898"/>
          </a:xfrm>
          <a:prstGeom prst="rect">
            <a:avLst/>
          </a:prstGeom>
          <a:noFill/>
          <a:ln>
            <a:noFill/>
          </a:ln>
        </p:spPr>
        <p:txBody>
          <a:bodyPr spcFirstLastPara="1" wrap="square" lIns="9125" tIns="45700" rIns="91425" bIns="45700" anchor="t" anchorCtr="0">
            <a:normAutofit/>
          </a:bodyPr>
          <a:lstStyle/>
          <a:p>
            <a:pPr marL="0" lvl="0" indent="0" algn="l" rtl="0">
              <a:lnSpc>
                <a:spcPct val="90000"/>
              </a:lnSpc>
              <a:spcBef>
                <a:spcPts val="0"/>
              </a:spcBef>
              <a:spcAft>
                <a:spcPts val="0"/>
              </a:spcAft>
              <a:buClr>
                <a:schemeClr val="lt1"/>
              </a:buClr>
              <a:buSzPts val="900"/>
              <a:buNone/>
            </a:pPr>
            <a:r>
              <a:rPr lang="en-US" b="0"/>
              <a:t>SOFTWARE SOLUTIONS</a:t>
            </a:r>
            <a:endParaRPr/>
          </a:p>
        </p:txBody>
      </p:sp>
      <p:sp>
        <p:nvSpPr>
          <p:cNvPr id="2" name="TextBox 1">
            <a:extLst>
              <a:ext uri="{FF2B5EF4-FFF2-40B4-BE49-F238E27FC236}">
                <a16:creationId xmlns:a16="http://schemas.microsoft.com/office/drawing/2014/main" id="{C7ACFB89-6716-ED4B-9ECE-1B0EC3201FA9}"/>
              </a:ext>
            </a:extLst>
          </p:cNvPr>
          <p:cNvSpPr txBox="1"/>
          <p:nvPr/>
        </p:nvSpPr>
        <p:spPr>
          <a:xfrm>
            <a:off x="255473" y="4568476"/>
            <a:ext cx="3978430" cy="307777"/>
          </a:xfrm>
          <a:prstGeom prst="rect">
            <a:avLst/>
          </a:prstGeom>
          <a:noFill/>
          <a:effectLst/>
        </p:spPr>
        <p:txBody>
          <a:bodyPr wrap="square" rtlCol="0">
            <a:spAutoFit/>
          </a:bodyPr>
          <a:lstStyle/>
          <a:p>
            <a:r>
              <a:rPr lang="en-US" sz="700" dirty="0">
                <a:solidFill>
                  <a:schemeClr val="tx1"/>
                </a:solidFill>
                <a:latin typeface="Calibri Light" panose="020F0302020204030204" pitchFamily="34" charset="0"/>
                <a:ea typeface="Cambria" panose="02040503050406030204" pitchFamily="18" charset="0"/>
                <a:cs typeface="Calibri Light" panose="020F0302020204030204" pitchFamily="34" charset="0"/>
              </a:rPr>
              <a:t>*Based on the average purchase price of new AI cameras and an estimated fleet size of 18 vehicles.</a:t>
            </a:r>
          </a:p>
          <a:p>
            <a:endParaRPr lang="en-US" sz="700" dirty="0">
              <a:solidFill>
                <a:schemeClr val="bg1"/>
              </a:solidFill>
              <a:latin typeface="Calibri Light" panose="020F0302020204030204" pitchFamily="34" charset="0"/>
              <a:cs typeface="Calibri Light" panose="020F0302020204030204" pitchFamily="34" charset="0"/>
            </a:endParaRPr>
          </a:p>
        </p:txBody>
      </p:sp>
      <p:pic>
        <p:nvPicPr>
          <p:cNvPr id="7" name="Picture 6" descr="Diagram&#10;&#10;Description automatically generated with medium confidence">
            <a:extLst>
              <a:ext uri="{FF2B5EF4-FFF2-40B4-BE49-F238E27FC236}">
                <a16:creationId xmlns:a16="http://schemas.microsoft.com/office/drawing/2014/main" id="{370FD410-30E7-384D-AC5B-45F05C77361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95590" y="0"/>
            <a:ext cx="5048410" cy="4748733"/>
          </a:xfrm>
          <a:prstGeom prst="rect">
            <a:avLst/>
          </a:prstGeom>
        </p:spPr>
      </p:pic>
    </p:spTree>
    <p:extLst>
      <p:ext uri="{BB962C8B-B14F-4D97-AF65-F5344CB8AC3E}">
        <p14:creationId xmlns:p14="http://schemas.microsoft.com/office/powerpoint/2010/main" val="2125665389"/>
      </p:ext>
    </p:extLst>
  </p:cSld>
  <p:clrMapOvr>
    <a:masterClrMapping/>
  </p:clrMapOvr>
</p:sld>
</file>

<file path=ppt/theme/theme1.xml><?xml version="1.0" encoding="utf-8"?>
<a:theme xmlns:a="http://schemas.openxmlformats.org/drawingml/2006/main" name="Office Theme">
  <a:themeElements>
    <a:clrScheme name="Custom 67">
      <a:dk1>
        <a:srgbClr val="000000"/>
      </a:dk1>
      <a:lt1>
        <a:srgbClr val="FFFFFF"/>
      </a:lt1>
      <a:dk2>
        <a:srgbClr val="44546A"/>
      </a:dk2>
      <a:lt2>
        <a:srgbClr val="E7E6E6"/>
      </a:lt2>
      <a:accent1>
        <a:srgbClr val="E82444"/>
      </a:accent1>
      <a:accent2>
        <a:srgbClr val="F5881F"/>
      </a:accent2>
      <a:accent3>
        <a:srgbClr val="03080F"/>
      </a:accent3>
      <a:accent4>
        <a:srgbClr val="471819"/>
      </a:accent4>
      <a:accent5>
        <a:srgbClr val="019CA0"/>
      </a:accent5>
      <a:accent6>
        <a:srgbClr val="002B3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209</Words>
  <Application>Microsoft Macintosh PowerPoint</Application>
  <PresentationFormat>On-screen Show (16:9)</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Calibri Light</vt:lpstr>
      <vt:lpstr>NTR</vt:lpstr>
      <vt:lpstr>Office Theme</vt:lpstr>
      <vt:lpstr>AI TECH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APPENDIX: PRODUCTS</dc:title>
  <dc:creator>Kenton Gerard</dc:creator>
  <cp:lastModifiedBy>Kenton Gerard</cp:lastModifiedBy>
  <cp:revision>16</cp:revision>
  <dcterms:created xsi:type="dcterms:W3CDTF">2021-06-22T16:21:25Z</dcterms:created>
  <dcterms:modified xsi:type="dcterms:W3CDTF">2021-12-23T14:57:33Z</dcterms:modified>
</cp:coreProperties>
</file>